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4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82" r:id="rId1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2" userDrawn="1">
          <p15:clr>
            <a:srgbClr val="A4A3A4"/>
          </p15:clr>
        </p15:guide>
        <p15:guide id="4" pos="7512" userDrawn="1">
          <p15:clr>
            <a:srgbClr val="A4A3A4"/>
          </p15:clr>
        </p15:guide>
        <p15:guide id="5" orient="horz" pos="216" userDrawn="1">
          <p15:clr>
            <a:srgbClr val="A4A3A4"/>
          </p15:clr>
        </p15:guide>
        <p15:guide id="6" orient="horz" pos="4032" userDrawn="1">
          <p15:clr>
            <a:srgbClr val="A4A3A4"/>
          </p15:clr>
        </p15:guide>
        <p15:guide id="7" orient="horz" pos="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7039"/>
    <a:srgbClr val="ED820D"/>
    <a:srgbClr val="7F7F7F"/>
    <a:srgbClr val="F3952D"/>
    <a:srgbClr val="404040"/>
    <a:srgbClr val="F2C232"/>
    <a:srgbClr val="CE295E"/>
    <a:srgbClr val="A6A6A6"/>
    <a:srgbClr val="F2F2F2"/>
    <a:srgbClr val="BFBF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94493" autoAdjust="0"/>
  </p:normalViewPr>
  <p:slideViewPr>
    <p:cSldViewPr snapToGrid="0" showGuides="1">
      <p:cViewPr varScale="1">
        <p:scale>
          <a:sx n="86" d="100"/>
          <a:sy n="86" d="100"/>
        </p:scale>
        <p:origin x="-696" y="-90"/>
      </p:cViewPr>
      <p:guideLst>
        <p:guide orient="horz" pos="2424"/>
        <p:guide orient="horz" pos="216"/>
        <p:guide orient="horz" pos="4032"/>
        <p:guide orient="horz" pos="696"/>
        <p:guide pos="3840"/>
        <p:guide pos="192"/>
        <p:guide pos="7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4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xmlns="" id="{555DE61D-30EF-4C9B-8D44-E691F32398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2B68B3DF-723E-432F-969B-97B388C9E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D616270-690E-49A1-B76D-09755A848D0B}" type="datetime1">
              <a:rPr lang="fr-FR" smtClean="0"/>
              <a:pPr rtl="0"/>
              <a:t>21/12/2021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0D9C936-9EF8-46A3-B2D4-DE8362A54E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9F7898E-02B9-4C24-8F47-60A833CD36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723B91B-56FA-44FF-A036-17B4166BAD1A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77250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E284A4-61CB-4CE6-B318-16855430C475}" type="datetime1">
              <a:rPr lang="fr-FR" noProof="0" smtClean="0"/>
              <a:pPr rtl="0"/>
              <a:t>21/12/2021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48DEA9-6F4F-4540-9E5D-C6F39079AF7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1336591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48DEA9-6F4F-4540-9E5D-C6F39079AF72}" type="slidenum">
              <a:rPr lang="fr-FR" smtClean="0"/>
              <a:pPr rtl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925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48DEA9-6F4F-4540-9E5D-C6F39079AF72}" type="slidenum">
              <a:rPr lang="fr-FR" smtClean="0"/>
              <a:pPr rtl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5350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48DEA9-6F4F-4540-9E5D-C6F39079AF72}" type="slidenum">
              <a:rPr lang="fr-FR" smtClean="0"/>
              <a:pPr rtl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7024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48DEA9-6F4F-4540-9E5D-C6F39079AF72}" type="slidenum">
              <a:rPr lang="fr-FR" smtClean="0"/>
              <a:pPr rtl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535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48DEA9-6F4F-4540-9E5D-C6F39079AF72}" type="slidenum">
              <a:rPr lang="fr-FR" smtClean="0"/>
              <a:pPr rtl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535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48DEA9-6F4F-4540-9E5D-C6F39079AF72}" type="slidenum">
              <a:rPr lang="fr-FR" smtClean="0"/>
              <a:pPr rtl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535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48DEA9-6F4F-4540-9E5D-C6F39079AF72}" type="slidenum">
              <a:rPr lang="fr-FR" smtClean="0"/>
              <a:pPr rtl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535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48DEA9-6F4F-4540-9E5D-C6F39079AF72}" type="slidenum">
              <a:rPr lang="fr-FR" smtClean="0"/>
              <a:pPr rtl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5350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48DEA9-6F4F-4540-9E5D-C6F39079AF72}" type="slidenum">
              <a:rPr lang="fr-FR" smtClean="0"/>
              <a:pPr rtl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5350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48DEA9-6F4F-4540-9E5D-C6F39079AF72}" type="slidenum">
              <a:rPr lang="fr-FR" smtClean="0"/>
              <a:pPr rtl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5350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48DEA9-6F4F-4540-9E5D-C6F39079AF72}" type="slidenum">
              <a:rPr lang="fr-FR" smtClean="0"/>
              <a:pPr rtl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535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959AFCD-CC86-4465-AD95-85D2B9349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8607509-85B2-495C-82A8-989CA9862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EAB0AA9-8E90-484A-ADD9-31AA1A53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4F5311-0082-474C-8C15-C5B51FABEDA4}" type="datetime1">
              <a:rPr lang="fr-FR" noProof="0" smtClean="0"/>
              <a:pPr rtl="0"/>
              <a:t>21/12/2021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278E9EE-6889-428D-B6A1-8BAC3E3F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Votre logo ici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6E1D2A5-6CD9-436C-958A-CC73AA34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D50806-BABF-4915-9689-3B9956D1C75C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46556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59758F3-6311-4BBF-9C0A-1ADA7A27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498598"/>
          </a:xfrm>
        </p:spPr>
        <p:txBody>
          <a:bodyPr lIns="0" tIns="0" rIns="0" bIns="0" rtlCol="0" anchor="t">
            <a:spAutoFit/>
          </a:bodyPr>
          <a:lstStyle>
            <a:lvl1pPr algn="ctr"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C86F3C5-5D77-43F9-92A6-DE0777BB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63187" y="6509710"/>
            <a:ext cx="1561696" cy="276999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Votre logo ici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B4FB46-0511-4A20-A9DA-85B06B5DF611}"/>
              </a:ext>
            </a:extLst>
          </p:cNvPr>
          <p:cNvSpPr/>
          <p:nvPr userDrawn="1"/>
        </p:nvSpPr>
        <p:spPr>
          <a:xfrm>
            <a:off x="0" y="6511448"/>
            <a:ext cx="10263189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A583AD1-0683-4B68-832E-79E5AC88DF1C}"/>
              </a:ext>
            </a:extLst>
          </p:cNvPr>
          <p:cNvSpPr/>
          <p:nvPr userDrawn="1"/>
        </p:nvSpPr>
        <p:spPr>
          <a:xfrm>
            <a:off x="11620500" y="525817"/>
            <a:ext cx="571500" cy="4924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000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xmlns="" id="{9EB2F141-1AB9-4751-90A0-65BD481D8563}"/>
              </a:ext>
            </a:extLst>
          </p:cNvPr>
          <p:cNvSpPr/>
          <p:nvPr userDrawn="1"/>
        </p:nvSpPr>
        <p:spPr>
          <a:xfrm>
            <a:off x="11824884" y="6511448"/>
            <a:ext cx="367116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D94255E-A54B-4118-B827-E0382D3A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5" y="589475"/>
            <a:ext cx="428625" cy="365125"/>
          </a:xfrm>
        </p:spPr>
        <p:txBody>
          <a:bodyPr rtlCol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0FD50806-BABF-4915-9689-3B9956D1C75C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133619BB-9A09-40D9-A9F1-A026ABABCFBF}"/>
              </a:ext>
            </a:extLst>
          </p:cNvPr>
          <p:cNvGrpSpPr/>
          <p:nvPr userDrawn="1"/>
        </p:nvGrpSpPr>
        <p:grpSpPr>
          <a:xfrm>
            <a:off x="334126" y="6577411"/>
            <a:ext cx="1084573" cy="141598"/>
            <a:chOff x="334126" y="6490192"/>
            <a:chExt cx="1084573" cy="141598"/>
          </a:xfrm>
        </p:grpSpPr>
        <p:sp>
          <p:nvSpPr>
            <p:cNvPr id="17" name="Rectangle : Coins arrondis 16">
              <a:extLst>
                <a:ext uri="{FF2B5EF4-FFF2-40B4-BE49-F238E27FC236}">
                  <a16:creationId xmlns:a16="http://schemas.microsoft.com/office/drawing/2014/main" xmlns="" id="{606B9428-3B49-42EA-ACD3-FF049EF21512}"/>
                </a:ext>
              </a:extLst>
            </p:cNvPr>
            <p:cNvSpPr/>
            <p:nvPr/>
          </p:nvSpPr>
          <p:spPr>
            <a:xfrm rot="18900000" flipH="1">
              <a:off x="33412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8" name="Rectangle : Coins arrondis 17">
              <a:extLst>
                <a:ext uri="{FF2B5EF4-FFF2-40B4-BE49-F238E27FC236}">
                  <a16:creationId xmlns:a16="http://schemas.microsoft.com/office/drawing/2014/main" xmlns="" id="{A069E56F-ACCE-4A35-B24D-58EA37E4CEA1}"/>
                </a:ext>
              </a:extLst>
            </p:cNvPr>
            <p:cNvSpPr/>
            <p:nvPr/>
          </p:nvSpPr>
          <p:spPr>
            <a:xfrm rot="18900000" flipH="1">
              <a:off x="64845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9" name="Rectangle : Coins arrondis 18">
              <a:extLst>
                <a:ext uri="{FF2B5EF4-FFF2-40B4-BE49-F238E27FC236}">
                  <a16:creationId xmlns:a16="http://schemas.microsoft.com/office/drawing/2014/main" xmlns="" id="{5465AED1-A4C5-416C-90F3-39CC10CEEAF1}"/>
                </a:ext>
              </a:extLst>
            </p:cNvPr>
            <p:cNvSpPr/>
            <p:nvPr/>
          </p:nvSpPr>
          <p:spPr>
            <a:xfrm rot="18900000" flipH="1">
              <a:off x="96277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0" name="Rectangle : Coins arrondis 19">
              <a:extLst>
                <a:ext uri="{FF2B5EF4-FFF2-40B4-BE49-F238E27FC236}">
                  <a16:creationId xmlns:a16="http://schemas.microsoft.com/office/drawing/2014/main" xmlns="" id="{411431DD-99C5-48BB-92EB-730E9F76D556}"/>
                </a:ext>
              </a:extLst>
            </p:cNvPr>
            <p:cNvSpPr/>
            <p:nvPr/>
          </p:nvSpPr>
          <p:spPr>
            <a:xfrm rot="18900000" flipH="1">
              <a:off x="127710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6382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xmlns="" id="{F7129C65-954E-43EB-9F6A-C97D1F58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63187" y="6509710"/>
            <a:ext cx="1561696" cy="276999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Votre logo ici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C9F7F1-EEC7-46BD-A1BF-A84E2080AB06}"/>
              </a:ext>
            </a:extLst>
          </p:cNvPr>
          <p:cNvSpPr/>
          <p:nvPr userDrawn="1"/>
        </p:nvSpPr>
        <p:spPr>
          <a:xfrm>
            <a:off x="0" y="6511448"/>
            <a:ext cx="10263189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D697E84-B24C-45E1-B5E2-2055DC460E2B}"/>
              </a:ext>
            </a:extLst>
          </p:cNvPr>
          <p:cNvSpPr/>
          <p:nvPr userDrawn="1"/>
        </p:nvSpPr>
        <p:spPr>
          <a:xfrm>
            <a:off x="11620500" y="525817"/>
            <a:ext cx="571500" cy="4924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000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xmlns="" id="{CA86CD30-C1F7-4F1C-A2BE-296375984BEE}"/>
              </a:ext>
            </a:extLst>
          </p:cNvPr>
          <p:cNvSpPr/>
          <p:nvPr userDrawn="1"/>
        </p:nvSpPr>
        <p:spPr>
          <a:xfrm>
            <a:off x="11824884" y="6511448"/>
            <a:ext cx="367116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Espace réservé du numéro de diapositive 4">
            <a:extLst>
              <a:ext uri="{FF2B5EF4-FFF2-40B4-BE49-F238E27FC236}">
                <a16:creationId xmlns:a16="http://schemas.microsoft.com/office/drawing/2014/main" xmlns="" id="{CBA262D7-A96F-4408-8F02-4886014B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5" y="589475"/>
            <a:ext cx="419100" cy="365125"/>
          </a:xfrm>
        </p:spPr>
        <p:txBody>
          <a:bodyPr rtlCol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0FD50806-BABF-4915-9689-3B9956D1C75C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75309FA6-F672-455E-955D-B63C2E15B767}"/>
              </a:ext>
            </a:extLst>
          </p:cNvPr>
          <p:cNvGrpSpPr/>
          <p:nvPr userDrawn="1"/>
        </p:nvGrpSpPr>
        <p:grpSpPr>
          <a:xfrm>
            <a:off x="334126" y="6577411"/>
            <a:ext cx="1084573" cy="141598"/>
            <a:chOff x="334126" y="6490192"/>
            <a:chExt cx="1084573" cy="141598"/>
          </a:xfrm>
        </p:grpSpPr>
        <p:sp>
          <p:nvSpPr>
            <p:cNvPr id="16" name="Rectangle : Coins arrondis 15">
              <a:extLst>
                <a:ext uri="{FF2B5EF4-FFF2-40B4-BE49-F238E27FC236}">
                  <a16:creationId xmlns:a16="http://schemas.microsoft.com/office/drawing/2014/main" xmlns="" id="{14FEBCF0-94B1-404B-8C9F-2DCA574C8B2D}"/>
                </a:ext>
              </a:extLst>
            </p:cNvPr>
            <p:cNvSpPr/>
            <p:nvPr/>
          </p:nvSpPr>
          <p:spPr>
            <a:xfrm rot="18900000" flipH="1">
              <a:off x="33412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7" name="Rectangle : Coins arrondis 16">
              <a:extLst>
                <a:ext uri="{FF2B5EF4-FFF2-40B4-BE49-F238E27FC236}">
                  <a16:creationId xmlns:a16="http://schemas.microsoft.com/office/drawing/2014/main" xmlns="" id="{A76D0EC6-9588-45EE-90D4-6E4C69D39683}"/>
                </a:ext>
              </a:extLst>
            </p:cNvPr>
            <p:cNvSpPr/>
            <p:nvPr/>
          </p:nvSpPr>
          <p:spPr>
            <a:xfrm rot="18900000" flipH="1">
              <a:off x="64845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8" name="Rectangle : Coins arrondis 17">
              <a:extLst>
                <a:ext uri="{FF2B5EF4-FFF2-40B4-BE49-F238E27FC236}">
                  <a16:creationId xmlns:a16="http://schemas.microsoft.com/office/drawing/2014/main" xmlns="" id="{987DA7BA-10C8-4993-9A03-3A5333A3916C}"/>
                </a:ext>
              </a:extLst>
            </p:cNvPr>
            <p:cNvSpPr/>
            <p:nvPr/>
          </p:nvSpPr>
          <p:spPr>
            <a:xfrm rot="18900000" flipH="1">
              <a:off x="96277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9" name="Rectangle : Coins arrondis 18">
              <a:extLst>
                <a:ext uri="{FF2B5EF4-FFF2-40B4-BE49-F238E27FC236}">
                  <a16:creationId xmlns:a16="http://schemas.microsoft.com/office/drawing/2014/main" xmlns="" id="{19BB0092-77B4-406B-A737-5C223E99A5A5}"/>
                </a:ext>
              </a:extLst>
            </p:cNvPr>
            <p:cNvSpPr/>
            <p:nvPr/>
          </p:nvSpPr>
          <p:spPr>
            <a:xfrm rot="18900000" flipH="1">
              <a:off x="127710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1381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6978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>
            <a:extLst>
              <a:ext uri="{FF2B5EF4-FFF2-40B4-BE49-F238E27FC236}">
                <a16:creationId xmlns:a16="http://schemas.microsoft.com/office/drawing/2014/main" xmlns="" id="{79759117-0F16-48ED-9718-C5D09846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AB745ED-7A57-4683-810C-5E5003926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365B1BF-AD50-4239-805D-33B3AEE52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95028CE-1BE9-409B-AC17-6C7A63024769}" type="datetime1">
              <a:rPr lang="fr-FR" noProof="0" smtClean="0"/>
              <a:pPr rtl="0"/>
              <a:t>21/12/2021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B879871-3CD6-4A1B-A275-2552C7EBC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Votre logo ici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3081636-41B2-41A0-9EEE-E0104F888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FD50806-BABF-4915-9689-3B9956D1C75C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11663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Image d’une ville. ">
            <a:extLst>
              <a:ext uri="{FF2B5EF4-FFF2-40B4-BE49-F238E27FC236}">
                <a16:creationId xmlns:a16="http://schemas.microsoft.com/office/drawing/2014/main" xmlns="" id="{8C9681D9-380A-4EAF-91DB-E07432FF9C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564789-A474-46BE-A2F2-4F27C6E39F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Rectangle : Coins arrondis 15">
            <a:extLst>
              <a:ext uri="{FF2B5EF4-FFF2-40B4-BE49-F238E27FC236}">
                <a16:creationId xmlns:a16="http://schemas.microsoft.com/office/drawing/2014/main" xmlns="" id="{4E70207C-E81D-4E79-9654-07E51237BC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8900000">
            <a:off x="9911566" y="750347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7" name="Rectangle : Coins arrondis 16">
            <a:extLst>
              <a:ext uri="{FF2B5EF4-FFF2-40B4-BE49-F238E27FC236}">
                <a16:creationId xmlns:a16="http://schemas.microsoft.com/office/drawing/2014/main" xmlns="" id="{D2C300DA-4EC9-46EA-916D-25BEDAE0F2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8900000">
            <a:off x="966781" y="4176660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2907CD1A-2477-48CA-8693-2133EA1C32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167698" y="1224091"/>
            <a:ext cx="3856603" cy="4409819"/>
            <a:chOff x="4167698" y="1500698"/>
            <a:chExt cx="3856603" cy="4409819"/>
          </a:xfrm>
        </p:grpSpPr>
        <p:sp>
          <p:nvSpPr>
            <p:cNvPr id="12" name="Rectangle : Coins arrondis 11">
              <a:extLst>
                <a:ext uri="{FF2B5EF4-FFF2-40B4-BE49-F238E27FC236}">
                  <a16:creationId xmlns:a16="http://schemas.microsoft.com/office/drawing/2014/main" xmlns="" id="{485D1319-7BD4-47DE-B3DF-55B655BB34C4}"/>
                </a:ext>
              </a:extLst>
            </p:cNvPr>
            <p:cNvSpPr/>
            <p:nvPr/>
          </p:nvSpPr>
          <p:spPr>
            <a:xfrm rot="18900000">
              <a:off x="4167698" y="1500698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F2C23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0" name="Rectangle : Coins arrondis 19">
              <a:extLst>
                <a:ext uri="{FF2B5EF4-FFF2-40B4-BE49-F238E27FC236}">
                  <a16:creationId xmlns:a16="http://schemas.microsoft.com/office/drawing/2014/main" xmlns="" id="{3A6B26EE-CB0C-4C1C-981C-B7972827533E}"/>
                </a:ext>
              </a:extLst>
            </p:cNvPr>
            <p:cNvSpPr/>
            <p:nvPr/>
          </p:nvSpPr>
          <p:spPr>
            <a:xfrm rot="18900000">
              <a:off x="4167699" y="2053915"/>
              <a:ext cx="3856602" cy="3856602"/>
            </a:xfrm>
            <a:prstGeom prst="roundRect">
              <a:avLst>
                <a:gd name="adj" fmla="val 11080"/>
              </a:avLst>
            </a:prstGeom>
            <a:solidFill>
              <a:srgbClr val="EB703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  <p:sp>
        <p:nvSpPr>
          <p:cNvPr id="13" name="Zone de texte 12">
            <a:extLst>
              <a:ext uri="{FF2B5EF4-FFF2-40B4-BE49-F238E27FC236}">
                <a16:creationId xmlns:a16="http://schemas.microsoft.com/office/drawing/2014/main" xmlns="" id="{DAD3AC05-2DFE-4FEA-BD0F-67495472A283}"/>
              </a:ext>
            </a:extLst>
          </p:cNvPr>
          <p:cNvSpPr txBox="1"/>
          <p:nvPr/>
        </p:nvSpPr>
        <p:spPr>
          <a:xfrm>
            <a:off x="3225504" y="2723604"/>
            <a:ext cx="574099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/>
            <a:r>
              <a:rPr lang="fr-FR" sz="4000" b="1" dirty="0" smtClean="0">
                <a:solidFill>
                  <a:schemeClr val="bg1"/>
                </a:solidFill>
                <a:latin typeface="+mj-lt"/>
              </a:rPr>
              <a:t>Entretien d’</a:t>
            </a:r>
            <a:r>
              <a:rPr lang="fr-FR" sz="4000" b="1" dirty="0" err="1" smtClean="0">
                <a:solidFill>
                  <a:schemeClr val="bg1"/>
                </a:solidFill>
                <a:latin typeface="+mj-lt"/>
              </a:rPr>
              <a:t>evaluation</a:t>
            </a:r>
            <a:endParaRPr lang="fr-FR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Zone de texte 18">
            <a:extLst>
              <a:ext uri="{FF2B5EF4-FFF2-40B4-BE49-F238E27FC236}">
                <a16:creationId xmlns:a16="http://schemas.microsoft.com/office/drawing/2014/main" xmlns="" id="{3BCC445D-99BF-4BD6-A87A-9AB46C82F7C1}"/>
              </a:ext>
            </a:extLst>
          </p:cNvPr>
          <p:cNvSpPr txBox="1"/>
          <p:nvPr/>
        </p:nvSpPr>
        <p:spPr>
          <a:xfrm>
            <a:off x="3434016" y="3986206"/>
            <a:ext cx="514350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/>
            <a:r>
              <a:rPr lang="fr-FR" sz="4400" b="1" dirty="0">
                <a:solidFill>
                  <a:schemeClr val="bg1"/>
                </a:solidFill>
              </a:rPr>
              <a:t>- TUMAG CABLES - 2021</a:t>
            </a:r>
          </a:p>
        </p:txBody>
      </p:sp>
      <p:sp>
        <p:nvSpPr>
          <p:cNvPr id="21" name="Rectangle : Coins arrondis 20">
            <a:extLst>
              <a:ext uri="{FF2B5EF4-FFF2-40B4-BE49-F238E27FC236}">
                <a16:creationId xmlns:a16="http://schemas.microsoft.com/office/drawing/2014/main" xmlns="" id="{34457E54-1FC4-4040-9DF5-1D27FD6BBD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8900000">
            <a:off x="-6742765" y="-1434593"/>
            <a:ext cx="3681702" cy="3681702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01FF3AA5-65B8-4250-9FA5-E730BA5D93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593942" y="5808574"/>
            <a:ext cx="2293258" cy="1049426"/>
          </a:xfrm>
          <a:custGeom>
            <a:avLst/>
            <a:gdLst>
              <a:gd name="connsiteX0" fmla="*/ 1146629 w 2293258"/>
              <a:gd name="connsiteY0" fmla="*/ 0 h 1049426"/>
              <a:gd name="connsiteX1" fmla="*/ 1312564 w 2293258"/>
              <a:gd name="connsiteY1" fmla="*/ 68733 h 1049426"/>
              <a:gd name="connsiteX2" fmla="*/ 2293258 w 2293258"/>
              <a:gd name="connsiteY2" fmla="*/ 1049426 h 1049426"/>
              <a:gd name="connsiteX3" fmla="*/ 0 w 2293258"/>
              <a:gd name="connsiteY3" fmla="*/ 1049426 h 1049426"/>
              <a:gd name="connsiteX4" fmla="*/ 980694 w 2293258"/>
              <a:gd name="connsiteY4" fmla="*/ 68733 h 1049426"/>
              <a:gd name="connsiteX5" fmla="*/ 1146629 w 2293258"/>
              <a:gd name="connsiteY5" fmla="*/ 0 h 10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8" h="1049426">
                <a:moveTo>
                  <a:pt x="1146629" y="0"/>
                </a:moveTo>
                <a:cubicBezTo>
                  <a:pt x="1206686" y="0"/>
                  <a:pt x="1266742" y="22911"/>
                  <a:pt x="1312564" y="68733"/>
                </a:cubicBezTo>
                <a:lnTo>
                  <a:pt x="2293258" y="1049426"/>
                </a:lnTo>
                <a:lnTo>
                  <a:pt x="0" y="1049426"/>
                </a:lnTo>
                <a:lnTo>
                  <a:pt x="980694" y="68733"/>
                </a:lnTo>
                <a:cubicBezTo>
                  <a:pt x="1026516" y="22911"/>
                  <a:pt x="1086572" y="0"/>
                  <a:pt x="114662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xmlns="" id="{9BCCD400-5AC0-46BA-AF0D-532EA062D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2739184" cy="2840643"/>
          </a:xfrm>
          <a:custGeom>
            <a:avLst/>
            <a:gdLst>
              <a:gd name="connsiteX0" fmla="*/ 0 w 2739184"/>
              <a:gd name="connsiteY0" fmla="*/ 0 h 2840643"/>
              <a:gd name="connsiteX1" fmla="*/ 2501897 w 2739184"/>
              <a:gd name="connsiteY1" fmla="*/ 0 h 2840643"/>
              <a:gd name="connsiteX2" fmla="*/ 2619703 w 2739184"/>
              <a:gd name="connsiteY2" fmla="*/ 117806 h 2840643"/>
              <a:gd name="connsiteX3" fmla="*/ 2619703 w 2739184"/>
              <a:gd name="connsiteY3" fmla="*/ 694710 h 2840643"/>
              <a:gd name="connsiteX4" fmla="*/ 593251 w 2739184"/>
              <a:gd name="connsiteY4" fmla="*/ 2721162 h 2840643"/>
              <a:gd name="connsiteX5" fmla="*/ 16347 w 2739184"/>
              <a:gd name="connsiteY5" fmla="*/ 2721162 h 2840643"/>
              <a:gd name="connsiteX6" fmla="*/ 0 w 2739184"/>
              <a:gd name="connsiteY6" fmla="*/ 2704815 h 2840643"/>
              <a:gd name="connsiteX7" fmla="*/ 0 w 2739184"/>
              <a:gd name="connsiteY7" fmla="*/ 0 h 28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184" h="2840643">
                <a:moveTo>
                  <a:pt x="0" y="0"/>
                </a:moveTo>
                <a:lnTo>
                  <a:pt x="2501897" y="0"/>
                </a:lnTo>
                <a:lnTo>
                  <a:pt x="2619703" y="117806"/>
                </a:lnTo>
                <a:cubicBezTo>
                  <a:pt x="2779011" y="277113"/>
                  <a:pt x="2779011" y="535403"/>
                  <a:pt x="2619703" y="694710"/>
                </a:cubicBezTo>
                <a:lnTo>
                  <a:pt x="593251" y="2721162"/>
                </a:lnTo>
                <a:cubicBezTo>
                  <a:pt x="433944" y="2880470"/>
                  <a:pt x="175654" y="2880470"/>
                  <a:pt x="16347" y="2721162"/>
                </a:cubicBezTo>
                <a:lnTo>
                  <a:pt x="0" y="270481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 hidden="1">
            <a:extLst>
              <a:ext uri="{FF2B5EF4-FFF2-40B4-BE49-F238E27FC236}">
                <a16:creationId xmlns:a16="http://schemas.microsoft.com/office/drawing/2014/main" xmlns="" id="{020D1C37-27ED-4160-AE67-E6F23CD5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Diapositive 1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Votre logo ici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D50806-BABF-4915-9689-3B9956D1C75C}" type="slidenum">
              <a:rPr lang="fr-FR" smtClean="0"/>
              <a:pPr rtl="0"/>
              <a:t>1</a:t>
            </a:fld>
            <a:endParaRPr lang="fr-FR"/>
          </a:p>
        </p:txBody>
      </p:sp>
      <p:pic>
        <p:nvPicPr>
          <p:cNvPr id="6" name="Graphique 5" descr="Recherches">
            <a:extLst>
              <a:ext uri="{FF2B5EF4-FFF2-40B4-BE49-F238E27FC236}">
                <a16:creationId xmlns:a16="http://schemas.microsoft.com/office/drawing/2014/main" xmlns="" id="{D25B4ACA-C781-4A32-9E70-7631AC173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38799" y="18965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59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9291974D-94F5-468A-87AC-B7EFF95696CC}"/>
              </a:ext>
            </a:extLst>
          </p:cNvPr>
          <p:cNvSpPr/>
          <p:nvPr/>
        </p:nvSpPr>
        <p:spPr>
          <a:xfrm>
            <a:off x="0" y="620487"/>
            <a:ext cx="12192000" cy="5295901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98AD67-5AA4-441A-BB82-472C2884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5759" y="163908"/>
            <a:ext cx="6053620" cy="498598"/>
          </a:xfrm>
        </p:spPr>
        <p:txBody>
          <a:bodyPr rtlCol="0"/>
          <a:lstStyle/>
          <a:p>
            <a:pPr rtl="0"/>
            <a:r>
              <a:rPr lang="fr-FR" noProof="1" smtClean="0"/>
              <a:t>Vision 2022: </a:t>
            </a:r>
            <a:endParaRPr lang="fr-FR" noProof="1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F6CA378-A42F-4D9C-A19A-0115D50F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D50806-BABF-4915-9689-3B9956D1C75C}" type="slidenum">
              <a:rPr lang="fr-FR" noProof="1" dirty="0" smtClean="0"/>
              <a:pPr rtl="0"/>
              <a:t>10</a:t>
            </a:fld>
            <a:endParaRPr lang="fr-FR" noProof="1"/>
          </a:p>
        </p:txBody>
      </p:sp>
      <p:grpSp>
        <p:nvGrpSpPr>
          <p:cNvPr id="5" name="Groupe 11" descr="Ceci est une icône représentant des pièces de monnaie.">
            <a:extLst>
              <a:ext uri="{FF2B5EF4-FFF2-40B4-BE49-F238E27FC236}">
                <a16:creationId xmlns:a16="http://schemas.microsoft.com/office/drawing/2014/main" xmlns="" id="{75301E57-A6A4-4748-B362-9BA17072ED18}"/>
              </a:ext>
            </a:extLst>
          </p:cNvPr>
          <p:cNvGrpSpPr/>
          <p:nvPr/>
        </p:nvGrpSpPr>
        <p:grpSpPr>
          <a:xfrm>
            <a:off x="1804759" y="1367124"/>
            <a:ext cx="287338" cy="263526"/>
            <a:chOff x="3171825" y="1368425"/>
            <a:chExt cx="287338" cy="263526"/>
          </a:xfrm>
          <a:solidFill>
            <a:schemeClr val="bg1"/>
          </a:solidFill>
        </p:grpSpPr>
        <p:sp>
          <p:nvSpPr>
            <p:cNvPr id="13" name="Forme libre 466">
              <a:extLst>
                <a:ext uri="{FF2B5EF4-FFF2-40B4-BE49-F238E27FC236}">
                  <a16:creationId xmlns:a16="http://schemas.microsoft.com/office/drawing/2014/main" xmlns="" id="{385D5C6F-FE82-4E8C-8542-1BECD761D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98613"/>
              <a:ext cx="49213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136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4" name="Forme libre 467">
              <a:extLst>
                <a:ext uri="{FF2B5EF4-FFF2-40B4-BE49-F238E27FC236}">
                  <a16:creationId xmlns:a16="http://schemas.microsoft.com/office/drawing/2014/main" xmlns="" id="{3F4AD88D-507E-4EB6-B578-88060D4CF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98613"/>
              <a:ext cx="28575" cy="33338"/>
            </a:xfrm>
            <a:custGeom>
              <a:avLst/>
              <a:gdLst>
                <a:gd name="T0" fmla="*/ 75 w 90"/>
                <a:gd name="T1" fmla="*/ 0 h 106"/>
                <a:gd name="T2" fmla="*/ 0 w 90"/>
                <a:gd name="T3" fmla="*/ 0 h 106"/>
                <a:gd name="T4" fmla="*/ 0 w 90"/>
                <a:gd name="T5" fmla="*/ 106 h 106"/>
                <a:gd name="T6" fmla="*/ 75 w 90"/>
                <a:gd name="T7" fmla="*/ 106 h 106"/>
                <a:gd name="T8" fmla="*/ 78 w 90"/>
                <a:gd name="T9" fmla="*/ 106 h 106"/>
                <a:gd name="T10" fmla="*/ 80 w 90"/>
                <a:gd name="T11" fmla="*/ 104 h 106"/>
                <a:gd name="T12" fmla="*/ 84 w 90"/>
                <a:gd name="T13" fmla="*/ 103 h 106"/>
                <a:gd name="T14" fmla="*/ 86 w 90"/>
                <a:gd name="T15" fmla="*/ 101 h 106"/>
                <a:gd name="T16" fmla="*/ 88 w 90"/>
                <a:gd name="T17" fmla="*/ 99 h 106"/>
                <a:gd name="T18" fmla="*/ 89 w 90"/>
                <a:gd name="T19" fmla="*/ 97 h 106"/>
                <a:gd name="T20" fmla="*/ 90 w 90"/>
                <a:gd name="T21" fmla="*/ 94 h 106"/>
                <a:gd name="T22" fmla="*/ 90 w 90"/>
                <a:gd name="T23" fmla="*/ 91 h 106"/>
                <a:gd name="T24" fmla="*/ 90 w 90"/>
                <a:gd name="T25" fmla="*/ 15 h 106"/>
                <a:gd name="T26" fmla="*/ 90 w 90"/>
                <a:gd name="T27" fmla="*/ 12 h 106"/>
                <a:gd name="T28" fmla="*/ 89 w 90"/>
                <a:gd name="T29" fmla="*/ 10 h 106"/>
                <a:gd name="T30" fmla="*/ 88 w 90"/>
                <a:gd name="T31" fmla="*/ 7 h 106"/>
                <a:gd name="T32" fmla="*/ 86 w 90"/>
                <a:gd name="T33" fmla="*/ 5 h 106"/>
                <a:gd name="T34" fmla="*/ 84 w 90"/>
                <a:gd name="T35" fmla="*/ 4 h 106"/>
                <a:gd name="T36" fmla="*/ 80 w 90"/>
                <a:gd name="T37" fmla="*/ 2 h 106"/>
                <a:gd name="T38" fmla="*/ 78 w 90"/>
                <a:gd name="T39" fmla="*/ 2 h 106"/>
                <a:gd name="T40" fmla="*/ 75 w 90"/>
                <a:gd name="T41" fmla="*/ 0 h 106"/>
                <a:gd name="T42" fmla="*/ 7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75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8" y="106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5" name="Forme libre 468">
              <a:extLst>
                <a:ext uri="{FF2B5EF4-FFF2-40B4-BE49-F238E27FC236}">
                  <a16:creationId xmlns:a16="http://schemas.microsoft.com/office/drawing/2014/main" xmlns="" id="{25BE5FD6-A410-4824-9697-31FCF7983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98613"/>
              <a:ext cx="28575" cy="33338"/>
            </a:xfrm>
            <a:custGeom>
              <a:avLst/>
              <a:gdLst>
                <a:gd name="T0" fmla="*/ 15 w 90"/>
                <a:gd name="T1" fmla="*/ 0 h 106"/>
                <a:gd name="T2" fmla="*/ 11 w 90"/>
                <a:gd name="T3" fmla="*/ 0 h 106"/>
                <a:gd name="T4" fmla="*/ 9 w 90"/>
                <a:gd name="T5" fmla="*/ 2 h 106"/>
                <a:gd name="T6" fmla="*/ 6 w 90"/>
                <a:gd name="T7" fmla="*/ 4 h 106"/>
                <a:gd name="T8" fmla="*/ 4 w 90"/>
                <a:gd name="T9" fmla="*/ 5 h 106"/>
                <a:gd name="T10" fmla="*/ 3 w 90"/>
                <a:gd name="T11" fmla="*/ 7 h 106"/>
                <a:gd name="T12" fmla="*/ 1 w 90"/>
                <a:gd name="T13" fmla="*/ 10 h 106"/>
                <a:gd name="T14" fmla="*/ 0 w 90"/>
                <a:gd name="T15" fmla="*/ 12 h 106"/>
                <a:gd name="T16" fmla="*/ 0 w 90"/>
                <a:gd name="T17" fmla="*/ 15 h 106"/>
                <a:gd name="T18" fmla="*/ 0 w 90"/>
                <a:gd name="T19" fmla="*/ 91 h 106"/>
                <a:gd name="T20" fmla="*/ 0 w 90"/>
                <a:gd name="T21" fmla="*/ 94 h 106"/>
                <a:gd name="T22" fmla="*/ 1 w 90"/>
                <a:gd name="T23" fmla="*/ 97 h 106"/>
                <a:gd name="T24" fmla="*/ 3 w 90"/>
                <a:gd name="T25" fmla="*/ 99 h 106"/>
                <a:gd name="T26" fmla="*/ 4 w 90"/>
                <a:gd name="T27" fmla="*/ 101 h 106"/>
                <a:gd name="T28" fmla="*/ 6 w 90"/>
                <a:gd name="T29" fmla="*/ 103 h 106"/>
                <a:gd name="T30" fmla="*/ 9 w 90"/>
                <a:gd name="T31" fmla="*/ 104 h 106"/>
                <a:gd name="T32" fmla="*/ 11 w 90"/>
                <a:gd name="T33" fmla="*/ 106 h 106"/>
                <a:gd name="T34" fmla="*/ 15 w 90"/>
                <a:gd name="T35" fmla="*/ 106 h 106"/>
                <a:gd name="T36" fmla="*/ 90 w 90"/>
                <a:gd name="T37" fmla="*/ 106 h 106"/>
                <a:gd name="T38" fmla="*/ 90 w 90"/>
                <a:gd name="T39" fmla="*/ 0 h 106"/>
                <a:gd name="T40" fmla="*/ 75 w 90"/>
                <a:gd name="T41" fmla="*/ 0 h 106"/>
                <a:gd name="T42" fmla="*/ 1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15" y="0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6" name="Forme libre 469">
              <a:extLst>
                <a:ext uri="{FF2B5EF4-FFF2-40B4-BE49-F238E27FC236}">
                  <a16:creationId xmlns:a16="http://schemas.microsoft.com/office/drawing/2014/main" xmlns="" id="{70C956FB-1840-44F1-8377-516D0A87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22413"/>
              <a:ext cx="49213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136 w 151"/>
                <a:gd name="T5" fmla="*/ 0 h 105"/>
                <a:gd name="T6" fmla="*/ 0 w 151"/>
                <a:gd name="T7" fmla="*/ 0 h 105"/>
                <a:gd name="T8" fmla="*/ 0 w 151"/>
                <a:gd name="T9" fmla="*/ 105 h 105"/>
                <a:gd name="T10" fmla="*/ 136 w 151"/>
                <a:gd name="T11" fmla="*/ 105 h 105"/>
                <a:gd name="T12" fmla="*/ 151 w 151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36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7" name="Forme libre 470">
              <a:extLst>
                <a:ext uri="{FF2B5EF4-FFF2-40B4-BE49-F238E27FC236}">
                  <a16:creationId xmlns:a16="http://schemas.microsoft.com/office/drawing/2014/main" xmlns="" id="{31F34C55-620E-437B-84B4-9120D2B17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22413"/>
              <a:ext cx="28575" cy="33338"/>
            </a:xfrm>
            <a:custGeom>
              <a:avLst/>
              <a:gdLst>
                <a:gd name="T0" fmla="*/ 15 w 90"/>
                <a:gd name="T1" fmla="*/ 0 h 105"/>
                <a:gd name="T2" fmla="*/ 11 w 90"/>
                <a:gd name="T3" fmla="*/ 0 h 105"/>
                <a:gd name="T4" fmla="*/ 9 w 90"/>
                <a:gd name="T5" fmla="*/ 1 h 105"/>
                <a:gd name="T6" fmla="*/ 6 w 90"/>
                <a:gd name="T7" fmla="*/ 2 h 105"/>
                <a:gd name="T8" fmla="*/ 4 w 90"/>
                <a:gd name="T9" fmla="*/ 4 h 105"/>
                <a:gd name="T10" fmla="*/ 3 w 90"/>
                <a:gd name="T11" fmla="*/ 7 h 105"/>
                <a:gd name="T12" fmla="*/ 1 w 90"/>
                <a:gd name="T13" fmla="*/ 9 h 105"/>
                <a:gd name="T14" fmla="*/ 0 w 90"/>
                <a:gd name="T15" fmla="*/ 12 h 105"/>
                <a:gd name="T16" fmla="*/ 0 w 90"/>
                <a:gd name="T17" fmla="*/ 15 h 105"/>
                <a:gd name="T18" fmla="*/ 0 w 90"/>
                <a:gd name="T19" fmla="*/ 90 h 105"/>
                <a:gd name="T20" fmla="*/ 0 w 90"/>
                <a:gd name="T21" fmla="*/ 93 h 105"/>
                <a:gd name="T22" fmla="*/ 1 w 90"/>
                <a:gd name="T23" fmla="*/ 96 h 105"/>
                <a:gd name="T24" fmla="*/ 3 w 90"/>
                <a:gd name="T25" fmla="*/ 99 h 105"/>
                <a:gd name="T26" fmla="*/ 4 w 90"/>
                <a:gd name="T27" fmla="*/ 101 h 105"/>
                <a:gd name="T28" fmla="*/ 6 w 90"/>
                <a:gd name="T29" fmla="*/ 102 h 105"/>
                <a:gd name="T30" fmla="*/ 9 w 90"/>
                <a:gd name="T31" fmla="*/ 104 h 105"/>
                <a:gd name="T32" fmla="*/ 11 w 90"/>
                <a:gd name="T33" fmla="*/ 105 h 105"/>
                <a:gd name="T34" fmla="*/ 15 w 90"/>
                <a:gd name="T35" fmla="*/ 105 h 105"/>
                <a:gd name="T36" fmla="*/ 7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  <a:gd name="T42" fmla="*/ 75 w 90"/>
                <a:gd name="T43" fmla="*/ 0 h 105"/>
                <a:gd name="T44" fmla="*/ 15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15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8" name="Forme libre 471">
              <a:extLst>
                <a:ext uri="{FF2B5EF4-FFF2-40B4-BE49-F238E27FC236}">
                  <a16:creationId xmlns:a16="http://schemas.microsoft.com/office/drawing/2014/main" xmlns="" id="{18397A4D-BBCC-464A-A388-9BDBF3FBC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22413"/>
              <a:ext cx="28575" cy="33338"/>
            </a:xfrm>
            <a:custGeom>
              <a:avLst/>
              <a:gdLst>
                <a:gd name="T0" fmla="*/ 75 w 90"/>
                <a:gd name="T1" fmla="*/ 0 h 105"/>
                <a:gd name="T2" fmla="*/ 0 w 90"/>
                <a:gd name="T3" fmla="*/ 0 h 105"/>
                <a:gd name="T4" fmla="*/ 0 w 90"/>
                <a:gd name="T5" fmla="*/ 105 h 105"/>
                <a:gd name="T6" fmla="*/ 75 w 90"/>
                <a:gd name="T7" fmla="*/ 105 h 105"/>
                <a:gd name="T8" fmla="*/ 78 w 90"/>
                <a:gd name="T9" fmla="*/ 105 h 105"/>
                <a:gd name="T10" fmla="*/ 80 w 90"/>
                <a:gd name="T11" fmla="*/ 104 h 105"/>
                <a:gd name="T12" fmla="*/ 84 w 90"/>
                <a:gd name="T13" fmla="*/ 102 h 105"/>
                <a:gd name="T14" fmla="*/ 86 w 90"/>
                <a:gd name="T15" fmla="*/ 101 h 105"/>
                <a:gd name="T16" fmla="*/ 88 w 90"/>
                <a:gd name="T17" fmla="*/ 99 h 105"/>
                <a:gd name="T18" fmla="*/ 89 w 90"/>
                <a:gd name="T19" fmla="*/ 96 h 105"/>
                <a:gd name="T20" fmla="*/ 90 w 90"/>
                <a:gd name="T21" fmla="*/ 93 h 105"/>
                <a:gd name="T22" fmla="*/ 90 w 90"/>
                <a:gd name="T23" fmla="*/ 90 h 105"/>
                <a:gd name="T24" fmla="*/ 90 w 90"/>
                <a:gd name="T25" fmla="*/ 15 h 105"/>
                <a:gd name="T26" fmla="*/ 90 w 90"/>
                <a:gd name="T27" fmla="*/ 12 h 105"/>
                <a:gd name="T28" fmla="*/ 89 w 90"/>
                <a:gd name="T29" fmla="*/ 9 h 105"/>
                <a:gd name="T30" fmla="*/ 88 w 90"/>
                <a:gd name="T31" fmla="*/ 7 h 105"/>
                <a:gd name="T32" fmla="*/ 86 w 90"/>
                <a:gd name="T33" fmla="*/ 4 h 105"/>
                <a:gd name="T34" fmla="*/ 84 w 90"/>
                <a:gd name="T35" fmla="*/ 2 h 105"/>
                <a:gd name="T36" fmla="*/ 80 w 90"/>
                <a:gd name="T37" fmla="*/ 1 h 105"/>
                <a:gd name="T38" fmla="*/ 78 w 90"/>
                <a:gd name="T39" fmla="*/ 0 h 105"/>
                <a:gd name="T40" fmla="*/ 75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75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9" name="Forme libre 472">
              <a:extLst>
                <a:ext uri="{FF2B5EF4-FFF2-40B4-BE49-F238E27FC236}">
                  <a16:creationId xmlns:a16="http://schemas.microsoft.com/office/drawing/2014/main" xmlns="" id="{196FE97D-77A1-4D52-A288-82512B28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14462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4 h 105"/>
                <a:gd name="T12" fmla="*/ 3 w 90"/>
                <a:gd name="T13" fmla="*/ 6 h 105"/>
                <a:gd name="T14" fmla="*/ 1 w 90"/>
                <a:gd name="T15" fmla="*/ 9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3 h 105"/>
                <a:gd name="T24" fmla="*/ 1 w 90"/>
                <a:gd name="T25" fmla="*/ 96 h 105"/>
                <a:gd name="T26" fmla="*/ 3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45 w 90"/>
                <a:gd name="T39" fmla="*/ 105 h 105"/>
                <a:gd name="T40" fmla="*/ 90 w 90"/>
                <a:gd name="T41" fmla="*/ 105 h 105"/>
                <a:gd name="T42" fmla="*/ 90 w 90"/>
                <a:gd name="T4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" name="Forme libre 473">
              <a:extLst>
                <a:ext uri="{FF2B5EF4-FFF2-40B4-BE49-F238E27FC236}">
                  <a16:creationId xmlns:a16="http://schemas.microsoft.com/office/drawing/2014/main" xmlns="" id="{AEEC57E4-9646-4A44-BD9D-7456C262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4462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46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06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6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1" name="Forme libre 474">
              <a:extLst>
                <a:ext uri="{FF2B5EF4-FFF2-40B4-BE49-F238E27FC236}">
                  <a16:creationId xmlns:a16="http://schemas.microsoft.com/office/drawing/2014/main" xmlns="" id="{3033CFA5-C735-49A7-99D6-6BC7D8DA0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1446213"/>
              <a:ext cx="28575" cy="33338"/>
            </a:xfrm>
            <a:custGeom>
              <a:avLst/>
              <a:gdLst>
                <a:gd name="T0" fmla="*/ 90 w 90"/>
                <a:gd name="T1" fmla="*/ 15 h 105"/>
                <a:gd name="T2" fmla="*/ 90 w 90"/>
                <a:gd name="T3" fmla="*/ 12 h 105"/>
                <a:gd name="T4" fmla="*/ 89 w 90"/>
                <a:gd name="T5" fmla="*/ 9 h 105"/>
                <a:gd name="T6" fmla="*/ 88 w 90"/>
                <a:gd name="T7" fmla="*/ 6 h 105"/>
                <a:gd name="T8" fmla="*/ 86 w 90"/>
                <a:gd name="T9" fmla="*/ 4 h 105"/>
                <a:gd name="T10" fmla="*/ 84 w 90"/>
                <a:gd name="T11" fmla="*/ 2 h 105"/>
                <a:gd name="T12" fmla="*/ 81 w 90"/>
                <a:gd name="T13" fmla="*/ 1 h 105"/>
                <a:gd name="T14" fmla="*/ 78 w 90"/>
                <a:gd name="T15" fmla="*/ 0 h 105"/>
                <a:gd name="T16" fmla="*/ 75 w 90"/>
                <a:gd name="T17" fmla="*/ 0 h 105"/>
                <a:gd name="T18" fmla="*/ 45 w 90"/>
                <a:gd name="T19" fmla="*/ 0 h 105"/>
                <a:gd name="T20" fmla="*/ 0 w 90"/>
                <a:gd name="T21" fmla="*/ 0 h 105"/>
                <a:gd name="T22" fmla="*/ 0 w 90"/>
                <a:gd name="T23" fmla="*/ 105 h 105"/>
                <a:gd name="T24" fmla="*/ 75 w 90"/>
                <a:gd name="T25" fmla="*/ 105 h 105"/>
                <a:gd name="T26" fmla="*/ 78 w 90"/>
                <a:gd name="T27" fmla="*/ 105 h 105"/>
                <a:gd name="T28" fmla="*/ 81 w 90"/>
                <a:gd name="T29" fmla="*/ 104 h 105"/>
                <a:gd name="T30" fmla="*/ 84 w 90"/>
                <a:gd name="T31" fmla="*/ 103 h 105"/>
                <a:gd name="T32" fmla="*/ 86 w 90"/>
                <a:gd name="T33" fmla="*/ 101 h 105"/>
                <a:gd name="T34" fmla="*/ 88 w 90"/>
                <a:gd name="T35" fmla="*/ 99 h 105"/>
                <a:gd name="T36" fmla="*/ 89 w 90"/>
                <a:gd name="T37" fmla="*/ 96 h 105"/>
                <a:gd name="T38" fmla="*/ 90 w 90"/>
                <a:gd name="T39" fmla="*/ 93 h 105"/>
                <a:gd name="T40" fmla="*/ 90 w 90"/>
                <a:gd name="T41" fmla="*/ 90 h 105"/>
                <a:gd name="T42" fmla="*/ 90 w 90"/>
                <a:gd name="T43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15"/>
                  </a:moveTo>
                  <a:lnTo>
                    <a:pt x="90" y="12"/>
                  </a:lnTo>
                  <a:lnTo>
                    <a:pt x="89" y="9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2" name="Forme libre 475">
              <a:extLst>
                <a:ext uri="{FF2B5EF4-FFF2-40B4-BE49-F238E27FC236}">
                  <a16:creationId xmlns:a16="http://schemas.microsoft.com/office/drawing/2014/main" xmlns="" id="{065F74B0-847F-49F5-9074-1CED108D1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08113"/>
              <a:ext cx="30163" cy="33338"/>
            </a:xfrm>
            <a:custGeom>
              <a:avLst/>
              <a:gdLst>
                <a:gd name="T0" fmla="*/ 0 w 91"/>
                <a:gd name="T1" fmla="*/ 90 h 105"/>
                <a:gd name="T2" fmla="*/ 1 w 91"/>
                <a:gd name="T3" fmla="*/ 93 h 105"/>
                <a:gd name="T4" fmla="*/ 1 w 91"/>
                <a:gd name="T5" fmla="*/ 95 h 105"/>
                <a:gd name="T6" fmla="*/ 3 w 91"/>
                <a:gd name="T7" fmla="*/ 98 h 105"/>
                <a:gd name="T8" fmla="*/ 4 w 91"/>
                <a:gd name="T9" fmla="*/ 101 h 105"/>
                <a:gd name="T10" fmla="*/ 7 w 91"/>
                <a:gd name="T11" fmla="*/ 103 h 105"/>
                <a:gd name="T12" fmla="*/ 9 w 91"/>
                <a:gd name="T13" fmla="*/ 104 h 105"/>
                <a:gd name="T14" fmla="*/ 13 w 91"/>
                <a:gd name="T15" fmla="*/ 105 h 105"/>
                <a:gd name="T16" fmla="*/ 15 w 91"/>
                <a:gd name="T17" fmla="*/ 105 h 105"/>
                <a:gd name="T18" fmla="*/ 45 w 91"/>
                <a:gd name="T19" fmla="*/ 105 h 105"/>
                <a:gd name="T20" fmla="*/ 91 w 91"/>
                <a:gd name="T21" fmla="*/ 105 h 105"/>
                <a:gd name="T22" fmla="*/ 91 w 91"/>
                <a:gd name="T23" fmla="*/ 0 h 105"/>
                <a:gd name="T24" fmla="*/ 15 w 91"/>
                <a:gd name="T25" fmla="*/ 0 h 105"/>
                <a:gd name="T26" fmla="*/ 13 w 91"/>
                <a:gd name="T27" fmla="*/ 0 h 105"/>
                <a:gd name="T28" fmla="*/ 9 w 91"/>
                <a:gd name="T29" fmla="*/ 1 h 105"/>
                <a:gd name="T30" fmla="*/ 7 w 91"/>
                <a:gd name="T31" fmla="*/ 2 h 105"/>
                <a:gd name="T32" fmla="*/ 4 w 91"/>
                <a:gd name="T33" fmla="*/ 4 h 105"/>
                <a:gd name="T34" fmla="*/ 3 w 91"/>
                <a:gd name="T35" fmla="*/ 6 h 105"/>
                <a:gd name="T36" fmla="*/ 1 w 91"/>
                <a:gd name="T37" fmla="*/ 8 h 105"/>
                <a:gd name="T38" fmla="*/ 1 w 91"/>
                <a:gd name="T39" fmla="*/ 11 h 105"/>
                <a:gd name="T40" fmla="*/ 0 w 91"/>
                <a:gd name="T41" fmla="*/ 15 h 105"/>
                <a:gd name="T42" fmla="*/ 0 w 91"/>
                <a:gd name="T4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0" y="90"/>
                  </a:moveTo>
                  <a:lnTo>
                    <a:pt x="1" y="93"/>
                  </a:lnTo>
                  <a:lnTo>
                    <a:pt x="1" y="95"/>
                  </a:lnTo>
                  <a:lnTo>
                    <a:pt x="3" y="98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3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1" y="105"/>
                  </a:lnTo>
                  <a:lnTo>
                    <a:pt x="91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3" name="Forme libre 476">
              <a:extLst>
                <a:ext uri="{FF2B5EF4-FFF2-40B4-BE49-F238E27FC236}">
                  <a16:creationId xmlns:a16="http://schemas.microsoft.com/office/drawing/2014/main" xmlns="" id="{DB22E8D4-6BB2-4D40-BB88-1C39D4F8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1408113"/>
              <a:ext cx="47625" cy="33338"/>
            </a:xfrm>
            <a:custGeom>
              <a:avLst/>
              <a:gdLst>
                <a:gd name="T0" fmla="*/ 0 w 150"/>
                <a:gd name="T1" fmla="*/ 105 h 105"/>
                <a:gd name="T2" fmla="*/ 105 w 150"/>
                <a:gd name="T3" fmla="*/ 105 h 105"/>
                <a:gd name="T4" fmla="*/ 150 w 150"/>
                <a:gd name="T5" fmla="*/ 105 h 105"/>
                <a:gd name="T6" fmla="*/ 150 w 150"/>
                <a:gd name="T7" fmla="*/ 0 h 105"/>
                <a:gd name="T8" fmla="*/ 75 w 150"/>
                <a:gd name="T9" fmla="*/ 0 h 105"/>
                <a:gd name="T10" fmla="*/ 0 w 150"/>
                <a:gd name="T11" fmla="*/ 0 h 105"/>
                <a:gd name="T12" fmla="*/ 0 w 15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0" y="105"/>
                  </a:move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4" name="Forme libre 478">
              <a:extLst>
                <a:ext uri="{FF2B5EF4-FFF2-40B4-BE49-F238E27FC236}">
                  <a16:creationId xmlns:a16="http://schemas.microsoft.com/office/drawing/2014/main" xmlns="" id="{87F52D03-CB49-4783-A300-614548CAD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408113"/>
              <a:ext cx="28575" cy="33338"/>
            </a:xfrm>
            <a:custGeom>
              <a:avLst/>
              <a:gdLst>
                <a:gd name="T0" fmla="*/ 0 w 90"/>
                <a:gd name="T1" fmla="*/ 105 h 105"/>
                <a:gd name="T2" fmla="*/ 75 w 90"/>
                <a:gd name="T3" fmla="*/ 105 h 105"/>
                <a:gd name="T4" fmla="*/ 78 w 90"/>
                <a:gd name="T5" fmla="*/ 105 h 105"/>
                <a:gd name="T6" fmla="*/ 82 w 90"/>
                <a:gd name="T7" fmla="*/ 104 h 105"/>
                <a:gd name="T8" fmla="*/ 84 w 90"/>
                <a:gd name="T9" fmla="*/ 103 h 105"/>
                <a:gd name="T10" fmla="*/ 86 w 90"/>
                <a:gd name="T11" fmla="*/ 101 h 105"/>
                <a:gd name="T12" fmla="*/ 88 w 90"/>
                <a:gd name="T13" fmla="*/ 98 h 105"/>
                <a:gd name="T14" fmla="*/ 89 w 90"/>
                <a:gd name="T15" fmla="*/ 95 h 105"/>
                <a:gd name="T16" fmla="*/ 90 w 90"/>
                <a:gd name="T17" fmla="*/ 93 h 105"/>
                <a:gd name="T18" fmla="*/ 90 w 90"/>
                <a:gd name="T19" fmla="*/ 90 h 105"/>
                <a:gd name="T20" fmla="*/ 90 w 90"/>
                <a:gd name="T21" fmla="*/ 15 h 105"/>
                <a:gd name="T22" fmla="*/ 90 w 90"/>
                <a:gd name="T23" fmla="*/ 11 h 105"/>
                <a:gd name="T24" fmla="*/ 89 w 90"/>
                <a:gd name="T25" fmla="*/ 8 h 105"/>
                <a:gd name="T26" fmla="*/ 88 w 90"/>
                <a:gd name="T27" fmla="*/ 6 h 105"/>
                <a:gd name="T28" fmla="*/ 86 w 90"/>
                <a:gd name="T29" fmla="*/ 4 h 105"/>
                <a:gd name="T30" fmla="*/ 84 w 90"/>
                <a:gd name="T31" fmla="*/ 2 h 105"/>
                <a:gd name="T32" fmla="*/ 82 w 90"/>
                <a:gd name="T33" fmla="*/ 1 h 105"/>
                <a:gd name="T34" fmla="*/ 78 w 90"/>
                <a:gd name="T35" fmla="*/ 0 h 105"/>
                <a:gd name="T36" fmla="*/ 75 w 90"/>
                <a:gd name="T37" fmla="*/ 0 h 105"/>
                <a:gd name="T38" fmla="*/ 0 w 90"/>
                <a:gd name="T39" fmla="*/ 0 h 105"/>
                <a:gd name="T40" fmla="*/ 0 w 90"/>
                <a:gd name="T4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05"/>
                  </a:moveTo>
                  <a:lnTo>
                    <a:pt x="75" y="105"/>
                  </a:lnTo>
                  <a:lnTo>
                    <a:pt x="78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89" y="95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5" name="Forme libre 479">
              <a:extLst>
                <a:ext uri="{FF2B5EF4-FFF2-40B4-BE49-F238E27FC236}">
                  <a16:creationId xmlns:a16="http://schemas.microsoft.com/office/drawing/2014/main" xmlns="" id="{DBADE0C6-806F-47B9-9C52-13B9C417A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560513"/>
              <a:ext cx="28575" cy="33338"/>
            </a:xfrm>
            <a:custGeom>
              <a:avLst/>
              <a:gdLst>
                <a:gd name="T0" fmla="*/ 90 w 90"/>
                <a:gd name="T1" fmla="*/ 90 h 105"/>
                <a:gd name="T2" fmla="*/ 90 w 90"/>
                <a:gd name="T3" fmla="*/ 15 h 105"/>
                <a:gd name="T4" fmla="*/ 90 w 90"/>
                <a:gd name="T5" fmla="*/ 12 h 105"/>
                <a:gd name="T6" fmla="*/ 89 w 90"/>
                <a:gd name="T7" fmla="*/ 9 h 105"/>
                <a:gd name="T8" fmla="*/ 88 w 90"/>
                <a:gd name="T9" fmla="*/ 7 h 105"/>
                <a:gd name="T10" fmla="*/ 86 w 90"/>
                <a:gd name="T11" fmla="*/ 5 h 105"/>
                <a:gd name="T12" fmla="*/ 84 w 90"/>
                <a:gd name="T13" fmla="*/ 2 h 105"/>
                <a:gd name="T14" fmla="*/ 80 w 90"/>
                <a:gd name="T15" fmla="*/ 1 h 105"/>
                <a:gd name="T16" fmla="*/ 78 w 90"/>
                <a:gd name="T17" fmla="*/ 0 h 105"/>
                <a:gd name="T18" fmla="*/ 75 w 90"/>
                <a:gd name="T19" fmla="*/ 0 h 105"/>
                <a:gd name="T20" fmla="*/ 15 w 90"/>
                <a:gd name="T21" fmla="*/ 0 h 105"/>
                <a:gd name="T22" fmla="*/ 0 w 90"/>
                <a:gd name="T23" fmla="*/ 0 h 105"/>
                <a:gd name="T24" fmla="*/ 0 w 90"/>
                <a:gd name="T25" fmla="*/ 105 h 105"/>
                <a:gd name="T26" fmla="*/ 15 w 90"/>
                <a:gd name="T27" fmla="*/ 105 h 105"/>
                <a:gd name="T28" fmla="*/ 75 w 90"/>
                <a:gd name="T29" fmla="*/ 105 h 105"/>
                <a:gd name="T30" fmla="*/ 78 w 90"/>
                <a:gd name="T31" fmla="*/ 105 h 105"/>
                <a:gd name="T32" fmla="*/ 80 w 90"/>
                <a:gd name="T33" fmla="*/ 104 h 105"/>
                <a:gd name="T34" fmla="*/ 84 w 90"/>
                <a:gd name="T35" fmla="*/ 103 h 105"/>
                <a:gd name="T36" fmla="*/ 86 w 90"/>
                <a:gd name="T37" fmla="*/ 101 h 105"/>
                <a:gd name="T38" fmla="*/ 88 w 90"/>
                <a:gd name="T39" fmla="*/ 99 h 105"/>
                <a:gd name="T40" fmla="*/ 89 w 90"/>
                <a:gd name="T41" fmla="*/ 97 h 105"/>
                <a:gd name="T42" fmla="*/ 90 w 90"/>
                <a:gd name="T43" fmla="*/ 94 h 105"/>
                <a:gd name="T44" fmla="*/ 90 w 90"/>
                <a:gd name="T45" fmla="*/ 90 h 105"/>
                <a:gd name="T46" fmla="*/ 90 w 90"/>
                <a:gd name="T4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05">
                  <a:moveTo>
                    <a:pt x="90" y="90"/>
                  </a:move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6" name="Forme libre 480">
              <a:extLst>
                <a:ext uri="{FF2B5EF4-FFF2-40B4-BE49-F238E27FC236}">
                  <a16:creationId xmlns:a16="http://schemas.microsoft.com/office/drawing/2014/main" xmlns="" id="{C8E574A7-2E84-4B27-8D39-E8F428DC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5605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15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5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7" name="Forme libre 481">
              <a:extLst>
                <a:ext uri="{FF2B5EF4-FFF2-40B4-BE49-F238E27FC236}">
                  <a16:creationId xmlns:a16="http://schemas.microsoft.com/office/drawing/2014/main" xmlns="" id="{8B0D6F72-7A5D-4B7E-BC3D-3CDDA28E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5 h 105"/>
                <a:gd name="T12" fmla="*/ 2 w 90"/>
                <a:gd name="T13" fmla="*/ 7 h 105"/>
                <a:gd name="T14" fmla="*/ 1 w 90"/>
                <a:gd name="T15" fmla="*/ 10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4 h 105"/>
                <a:gd name="T24" fmla="*/ 1 w 90"/>
                <a:gd name="T25" fmla="*/ 97 h 105"/>
                <a:gd name="T26" fmla="*/ 2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8" name="Forme libre 482">
              <a:extLst>
                <a:ext uri="{FF2B5EF4-FFF2-40B4-BE49-F238E27FC236}">
                  <a16:creationId xmlns:a16="http://schemas.microsoft.com/office/drawing/2014/main" xmlns="" id="{A018FEA5-42F8-45D6-903D-DEDCEE104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84313"/>
              <a:ext cx="49213" cy="33338"/>
            </a:xfrm>
            <a:custGeom>
              <a:avLst/>
              <a:gdLst>
                <a:gd name="T0" fmla="*/ 151 w 151"/>
                <a:gd name="T1" fmla="*/ 106 h 106"/>
                <a:gd name="T2" fmla="*/ 151 w 151"/>
                <a:gd name="T3" fmla="*/ 0 h 106"/>
                <a:gd name="T4" fmla="*/ 45 w 151"/>
                <a:gd name="T5" fmla="*/ 0 h 106"/>
                <a:gd name="T6" fmla="*/ 0 w 151"/>
                <a:gd name="T7" fmla="*/ 0 h 106"/>
                <a:gd name="T8" fmla="*/ 0 w 151"/>
                <a:gd name="T9" fmla="*/ 106 h 106"/>
                <a:gd name="T10" fmla="*/ 15 w 151"/>
                <a:gd name="T11" fmla="*/ 106 h 106"/>
                <a:gd name="T12" fmla="*/ 151 w 151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6">
                  <a:moveTo>
                    <a:pt x="151" y="106"/>
                  </a:move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15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9" name="Forme libre 483">
              <a:extLst>
                <a:ext uri="{FF2B5EF4-FFF2-40B4-BE49-F238E27FC236}">
                  <a16:creationId xmlns:a16="http://schemas.microsoft.com/office/drawing/2014/main" xmlns="" id="{9420C61C-BD63-442B-856D-C607C206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484313"/>
              <a:ext cx="28575" cy="33338"/>
            </a:xfrm>
            <a:custGeom>
              <a:avLst/>
              <a:gdLst>
                <a:gd name="T0" fmla="*/ 75 w 90"/>
                <a:gd name="T1" fmla="*/ 106 h 106"/>
                <a:gd name="T2" fmla="*/ 78 w 90"/>
                <a:gd name="T3" fmla="*/ 105 h 106"/>
                <a:gd name="T4" fmla="*/ 80 w 90"/>
                <a:gd name="T5" fmla="*/ 104 h 106"/>
                <a:gd name="T6" fmla="*/ 84 w 90"/>
                <a:gd name="T7" fmla="*/ 103 h 106"/>
                <a:gd name="T8" fmla="*/ 86 w 90"/>
                <a:gd name="T9" fmla="*/ 101 h 106"/>
                <a:gd name="T10" fmla="*/ 88 w 90"/>
                <a:gd name="T11" fmla="*/ 99 h 106"/>
                <a:gd name="T12" fmla="*/ 89 w 90"/>
                <a:gd name="T13" fmla="*/ 96 h 106"/>
                <a:gd name="T14" fmla="*/ 90 w 90"/>
                <a:gd name="T15" fmla="*/ 93 h 106"/>
                <a:gd name="T16" fmla="*/ 90 w 90"/>
                <a:gd name="T17" fmla="*/ 91 h 106"/>
                <a:gd name="T18" fmla="*/ 90 w 90"/>
                <a:gd name="T19" fmla="*/ 15 h 106"/>
                <a:gd name="T20" fmla="*/ 90 w 90"/>
                <a:gd name="T21" fmla="*/ 13 h 106"/>
                <a:gd name="T22" fmla="*/ 89 w 90"/>
                <a:gd name="T23" fmla="*/ 10 h 106"/>
                <a:gd name="T24" fmla="*/ 88 w 90"/>
                <a:gd name="T25" fmla="*/ 7 h 106"/>
                <a:gd name="T26" fmla="*/ 86 w 90"/>
                <a:gd name="T27" fmla="*/ 4 h 106"/>
                <a:gd name="T28" fmla="*/ 84 w 90"/>
                <a:gd name="T29" fmla="*/ 3 h 106"/>
                <a:gd name="T30" fmla="*/ 80 w 90"/>
                <a:gd name="T31" fmla="*/ 1 h 106"/>
                <a:gd name="T32" fmla="*/ 78 w 90"/>
                <a:gd name="T33" fmla="*/ 1 h 106"/>
                <a:gd name="T34" fmla="*/ 75 w 90"/>
                <a:gd name="T35" fmla="*/ 0 h 106"/>
                <a:gd name="T36" fmla="*/ 45 w 90"/>
                <a:gd name="T37" fmla="*/ 0 h 106"/>
                <a:gd name="T38" fmla="*/ 0 w 90"/>
                <a:gd name="T39" fmla="*/ 0 h 106"/>
                <a:gd name="T40" fmla="*/ 0 w 90"/>
                <a:gd name="T41" fmla="*/ 106 h 106"/>
                <a:gd name="T42" fmla="*/ 15 w 90"/>
                <a:gd name="T43" fmla="*/ 106 h 106"/>
                <a:gd name="T44" fmla="*/ 75 w 90"/>
                <a:gd name="T4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6">
                  <a:moveTo>
                    <a:pt x="75" y="106"/>
                  </a:move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7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0" name="Forme libre 484">
              <a:extLst>
                <a:ext uri="{FF2B5EF4-FFF2-40B4-BE49-F238E27FC236}">
                  <a16:creationId xmlns:a16="http://schemas.microsoft.com/office/drawing/2014/main" xmlns="" id="{71355AF3-97FA-44F4-8CED-39EABD79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484313"/>
              <a:ext cx="28575" cy="33338"/>
            </a:xfrm>
            <a:custGeom>
              <a:avLst/>
              <a:gdLst>
                <a:gd name="T0" fmla="*/ 15 w 90"/>
                <a:gd name="T1" fmla="*/ 106 h 106"/>
                <a:gd name="T2" fmla="*/ 90 w 90"/>
                <a:gd name="T3" fmla="*/ 106 h 106"/>
                <a:gd name="T4" fmla="*/ 90 w 90"/>
                <a:gd name="T5" fmla="*/ 0 h 106"/>
                <a:gd name="T6" fmla="*/ 15 w 90"/>
                <a:gd name="T7" fmla="*/ 0 h 106"/>
                <a:gd name="T8" fmla="*/ 11 w 90"/>
                <a:gd name="T9" fmla="*/ 1 h 106"/>
                <a:gd name="T10" fmla="*/ 9 w 90"/>
                <a:gd name="T11" fmla="*/ 1 h 106"/>
                <a:gd name="T12" fmla="*/ 6 w 90"/>
                <a:gd name="T13" fmla="*/ 3 h 106"/>
                <a:gd name="T14" fmla="*/ 4 w 90"/>
                <a:gd name="T15" fmla="*/ 4 h 106"/>
                <a:gd name="T16" fmla="*/ 2 w 90"/>
                <a:gd name="T17" fmla="*/ 7 h 106"/>
                <a:gd name="T18" fmla="*/ 1 w 90"/>
                <a:gd name="T19" fmla="*/ 10 h 106"/>
                <a:gd name="T20" fmla="*/ 0 w 90"/>
                <a:gd name="T21" fmla="*/ 13 h 106"/>
                <a:gd name="T22" fmla="*/ 0 w 90"/>
                <a:gd name="T23" fmla="*/ 15 h 106"/>
                <a:gd name="T24" fmla="*/ 0 w 90"/>
                <a:gd name="T25" fmla="*/ 90 h 106"/>
                <a:gd name="T26" fmla="*/ 0 w 90"/>
                <a:gd name="T27" fmla="*/ 93 h 106"/>
                <a:gd name="T28" fmla="*/ 1 w 90"/>
                <a:gd name="T29" fmla="*/ 96 h 106"/>
                <a:gd name="T30" fmla="*/ 2 w 90"/>
                <a:gd name="T31" fmla="*/ 99 h 106"/>
                <a:gd name="T32" fmla="*/ 4 w 90"/>
                <a:gd name="T33" fmla="*/ 101 h 106"/>
                <a:gd name="T34" fmla="*/ 6 w 90"/>
                <a:gd name="T35" fmla="*/ 103 h 106"/>
                <a:gd name="T36" fmla="*/ 9 w 90"/>
                <a:gd name="T37" fmla="*/ 104 h 106"/>
                <a:gd name="T38" fmla="*/ 11 w 90"/>
                <a:gd name="T39" fmla="*/ 105 h 106"/>
                <a:gd name="T40" fmla="*/ 15 w 90"/>
                <a:gd name="T4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15" y="106"/>
                  </a:move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1" name="Forme libre 485">
              <a:extLst>
                <a:ext uri="{FF2B5EF4-FFF2-40B4-BE49-F238E27FC236}">
                  <a16:creationId xmlns:a16="http://schemas.microsoft.com/office/drawing/2014/main" xmlns="" id="{1D1D6786-F147-423B-8681-E0DF22328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68425"/>
              <a:ext cx="28575" cy="34925"/>
            </a:xfrm>
            <a:custGeom>
              <a:avLst/>
              <a:gdLst>
                <a:gd name="T0" fmla="*/ 90 w 90"/>
                <a:gd name="T1" fmla="*/ 92 h 107"/>
                <a:gd name="T2" fmla="*/ 90 w 90"/>
                <a:gd name="T3" fmla="*/ 15 h 107"/>
                <a:gd name="T4" fmla="*/ 90 w 90"/>
                <a:gd name="T5" fmla="*/ 13 h 107"/>
                <a:gd name="T6" fmla="*/ 89 w 90"/>
                <a:gd name="T7" fmla="*/ 10 h 107"/>
                <a:gd name="T8" fmla="*/ 88 w 90"/>
                <a:gd name="T9" fmla="*/ 8 h 107"/>
                <a:gd name="T10" fmla="*/ 86 w 90"/>
                <a:gd name="T11" fmla="*/ 6 h 107"/>
                <a:gd name="T12" fmla="*/ 84 w 90"/>
                <a:gd name="T13" fmla="*/ 4 h 107"/>
                <a:gd name="T14" fmla="*/ 80 w 90"/>
                <a:gd name="T15" fmla="*/ 3 h 107"/>
                <a:gd name="T16" fmla="*/ 78 w 90"/>
                <a:gd name="T17" fmla="*/ 2 h 107"/>
                <a:gd name="T18" fmla="*/ 75 w 90"/>
                <a:gd name="T19" fmla="*/ 2 h 107"/>
                <a:gd name="T20" fmla="*/ 0 w 90"/>
                <a:gd name="T21" fmla="*/ 0 h 107"/>
                <a:gd name="T22" fmla="*/ 0 w 90"/>
                <a:gd name="T23" fmla="*/ 107 h 107"/>
                <a:gd name="T24" fmla="*/ 75 w 90"/>
                <a:gd name="T25" fmla="*/ 107 h 107"/>
                <a:gd name="T26" fmla="*/ 78 w 90"/>
                <a:gd name="T27" fmla="*/ 106 h 107"/>
                <a:gd name="T28" fmla="*/ 80 w 90"/>
                <a:gd name="T29" fmla="*/ 106 h 107"/>
                <a:gd name="T30" fmla="*/ 84 w 90"/>
                <a:gd name="T31" fmla="*/ 103 h 107"/>
                <a:gd name="T32" fmla="*/ 86 w 90"/>
                <a:gd name="T33" fmla="*/ 102 h 107"/>
                <a:gd name="T34" fmla="*/ 88 w 90"/>
                <a:gd name="T35" fmla="*/ 100 h 107"/>
                <a:gd name="T36" fmla="*/ 89 w 90"/>
                <a:gd name="T37" fmla="*/ 97 h 107"/>
                <a:gd name="T38" fmla="*/ 90 w 90"/>
                <a:gd name="T39" fmla="*/ 95 h 107"/>
                <a:gd name="T40" fmla="*/ 90 w 90"/>
                <a:gd name="T4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90" y="92"/>
                  </a:move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0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0" y="106"/>
                  </a:lnTo>
                  <a:lnTo>
                    <a:pt x="84" y="103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9" y="97"/>
                  </a:lnTo>
                  <a:lnTo>
                    <a:pt x="90" y="95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2" name="Forme libre 486">
              <a:extLst>
                <a:ext uri="{FF2B5EF4-FFF2-40B4-BE49-F238E27FC236}">
                  <a16:creationId xmlns:a16="http://schemas.microsoft.com/office/drawing/2014/main" xmlns="" id="{7EF27FE8-5FBD-4924-9F78-02B9C47D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368425"/>
              <a:ext cx="28575" cy="34925"/>
            </a:xfrm>
            <a:custGeom>
              <a:avLst/>
              <a:gdLst>
                <a:gd name="T0" fmla="*/ 15 w 90"/>
                <a:gd name="T1" fmla="*/ 107 h 107"/>
                <a:gd name="T2" fmla="*/ 90 w 90"/>
                <a:gd name="T3" fmla="*/ 107 h 107"/>
                <a:gd name="T4" fmla="*/ 90 w 90"/>
                <a:gd name="T5" fmla="*/ 0 h 107"/>
                <a:gd name="T6" fmla="*/ 15 w 90"/>
                <a:gd name="T7" fmla="*/ 0 h 107"/>
                <a:gd name="T8" fmla="*/ 11 w 90"/>
                <a:gd name="T9" fmla="*/ 2 h 107"/>
                <a:gd name="T10" fmla="*/ 9 w 90"/>
                <a:gd name="T11" fmla="*/ 3 h 107"/>
                <a:gd name="T12" fmla="*/ 6 w 90"/>
                <a:gd name="T13" fmla="*/ 4 h 107"/>
                <a:gd name="T14" fmla="*/ 4 w 90"/>
                <a:gd name="T15" fmla="*/ 6 h 107"/>
                <a:gd name="T16" fmla="*/ 3 w 90"/>
                <a:gd name="T17" fmla="*/ 8 h 107"/>
                <a:gd name="T18" fmla="*/ 1 w 90"/>
                <a:gd name="T19" fmla="*/ 10 h 107"/>
                <a:gd name="T20" fmla="*/ 0 w 90"/>
                <a:gd name="T21" fmla="*/ 13 h 107"/>
                <a:gd name="T22" fmla="*/ 0 w 90"/>
                <a:gd name="T23" fmla="*/ 17 h 107"/>
                <a:gd name="T24" fmla="*/ 0 w 90"/>
                <a:gd name="T25" fmla="*/ 92 h 107"/>
                <a:gd name="T26" fmla="*/ 0 w 90"/>
                <a:gd name="T27" fmla="*/ 95 h 107"/>
                <a:gd name="T28" fmla="*/ 1 w 90"/>
                <a:gd name="T29" fmla="*/ 97 h 107"/>
                <a:gd name="T30" fmla="*/ 3 w 90"/>
                <a:gd name="T31" fmla="*/ 100 h 107"/>
                <a:gd name="T32" fmla="*/ 4 w 90"/>
                <a:gd name="T33" fmla="*/ 102 h 107"/>
                <a:gd name="T34" fmla="*/ 6 w 90"/>
                <a:gd name="T35" fmla="*/ 103 h 107"/>
                <a:gd name="T36" fmla="*/ 9 w 90"/>
                <a:gd name="T37" fmla="*/ 106 h 107"/>
                <a:gd name="T38" fmla="*/ 11 w 90"/>
                <a:gd name="T39" fmla="*/ 106 h 107"/>
                <a:gd name="T40" fmla="*/ 15 w 90"/>
                <a:gd name="T4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15" y="107"/>
                  </a:moveTo>
                  <a:lnTo>
                    <a:pt x="90" y="107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3" y="100"/>
                  </a:lnTo>
                  <a:lnTo>
                    <a:pt x="4" y="102"/>
                  </a:lnTo>
                  <a:lnTo>
                    <a:pt x="6" y="103"/>
                  </a:lnTo>
                  <a:lnTo>
                    <a:pt x="9" y="106"/>
                  </a:lnTo>
                  <a:lnTo>
                    <a:pt x="11" y="106"/>
                  </a:lnTo>
                  <a:lnTo>
                    <a:pt x="1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3" name="Forme libre 487">
              <a:extLst>
                <a:ext uri="{FF2B5EF4-FFF2-40B4-BE49-F238E27FC236}">
                  <a16:creationId xmlns:a16="http://schemas.microsoft.com/office/drawing/2014/main" xmlns="" id="{CF46FD9E-E244-467B-8525-9D7D4A9D1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368425"/>
              <a:ext cx="49213" cy="34925"/>
            </a:xfrm>
            <a:custGeom>
              <a:avLst/>
              <a:gdLst>
                <a:gd name="T0" fmla="*/ 151 w 151"/>
                <a:gd name="T1" fmla="*/ 107 h 107"/>
                <a:gd name="T2" fmla="*/ 151 w 151"/>
                <a:gd name="T3" fmla="*/ 0 h 107"/>
                <a:gd name="T4" fmla="*/ 0 w 151"/>
                <a:gd name="T5" fmla="*/ 0 h 107"/>
                <a:gd name="T6" fmla="*/ 0 w 151"/>
                <a:gd name="T7" fmla="*/ 107 h 107"/>
                <a:gd name="T8" fmla="*/ 76 w 151"/>
                <a:gd name="T9" fmla="*/ 107 h 107"/>
                <a:gd name="T10" fmla="*/ 151 w 151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151" y="107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5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4" name="Forme libre 488">
              <a:extLst>
                <a:ext uri="{FF2B5EF4-FFF2-40B4-BE49-F238E27FC236}">
                  <a16:creationId xmlns:a16="http://schemas.microsoft.com/office/drawing/2014/main" xmlns="" id="{88D57E34-34BA-47A7-98D6-DB982DAFE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8613"/>
              <a:ext cx="28575" cy="33338"/>
            </a:xfrm>
            <a:custGeom>
              <a:avLst/>
              <a:gdLst>
                <a:gd name="T0" fmla="*/ 75 w 91"/>
                <a:gd name="T1" fmla="*/ 0 h 106"/>
                <a:gd name="T2" fmla="*/ 45 w 91"/>
                <a:gd name="T3" fmla="*/ 0 h 106"/>
                <a:gd name="T4" fmla="*/ 0 w 91"/>
                <a:gd name="T5" fmla="*/ 0 h 106"/>
                <a:gd name="T6" fmla="*/ 0 w 91"/>
                <a:gd name="T7" fmla="*/ 106 h 106"/>
                <a:gd name="T8" fmla="*/ 75 w 91"/>
                <a:gd name="T9" fmla="*/ 106 h 106"/>
                <a:gd name="T10" fmla="*/ 79 w 91"/>
                <a:gd name="T11" fmla="*/ 106 h 106"/>
                <a:gd name="T12" fmla="*/ 81 w 91"/>
                <a:gd name="T13" fmla="*/ 104 h 106"/>
                <a:gd name="T14" fmla="*/ 84 w 91"/>
                <a:gd name="T15" fmla="*/ 103 h 106"/>
                <a:gd name="T16" fmla="*/ 86 w 91"/>
                <a:gd name="T17" fmla="*/ 101 h 106"/>
                <a:gd name="T18" fmla="*/ 88 w 91"/>
                <a:gd name="T19" fmla="*/ 99 h 106"/>
                <a:gd name="T20" fmla="*/ 89 w 91"/>
                <a:gd name="T21" fmla="*/ 97 h 106"/>
                <a:gd name="T22" fmla="*/ 91 w 91"/>
                <a:gd name="T23" fmla="*/ 94 h 106"/>
                <a:gd name="T24" fmla="*/ 91 w 91"/>
                <a:gd name="T25" fmla="*/ 91 h 106"/>
                <a:gd name="T26" fmla="*/ 91 w 91"/>
                <a:gd name="T27" fmla="*/ 15 h 106"/>
                <a:gd name="T28" fmla="*/ 91 w 91"/>
                <a:gd name="T29" fmla="*/ 12 h 106"/>
                <a:gd name="T30" fmla="*/ 89 w 91"/>
                <a:gd name="T31" fmla="*/ 10 h 106"/>
                <a:gd name="T32" fmla="*/ 88 w 91"/>
                <a:gd name="T33" fmla="*/ 7 h 106"/>
                <a:gd name="T34" fmla="*/ 86 w 91"/>
                <a:gd name="T35" fmla="*/ 5 h 106"/>
                <a:gd name="T36" fmla="*/ 84 w 91"/>
                <a:gd name="T37" fmla="*/ 4 h 106"/>
                <a:gd name="T38" fmla="*/ 81 w 91"/>
                <a:gd name="T39" fmla="*/ 2 h 106"/>
                <a:gd name="T40" fmla="*/ 79 w 91"/>
                <a:gd name="T41" fmla="*/ 2 h 106"/>
                <a:gd name="T42" fmla="*/ 75 w 91"/>
                <a:gd name="T43" fmla="*/ 0 h 106"/>
                <a:gd name="T44" fmla="*/ 75 w 91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06">
                  <a:moveTo>
                    <a:pt x="75" y="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9" y="106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1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5" name="Forme libre 489">
              <a:extLst>
                <a:ext uri="{FF2B5EF4-FFF2-40B4-BE49-F238E27FC236}">
                  <a16:creationId xmlns:a16="http://schemas.microsoft.com/office/drawing/2014/main" xmlns="" id="{F30E7BFE-901E-4881-9F33-4F3776C87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98613"/>
              <a:ext cx="28575" cy="33338"/>
            </a:xfrm>
            <a:custGeom>
              <a:avLst/>
              <a:gdLst>
                <a:gd name="T0" fmla="*/ 0 w 90"/>
                <a:gd name="T1" fmla="*/ 15 h 106"/>
                <a:gd name="T2" fmla="*/ 0 w 90"/>
                <a:gd name="T3" fmla="*/ 91 h 106"/>
                <a:gd name="T4" fmla="*/ 0 w 90"/>
                <a:gd name="T5" fmla="*/ 94 h 106"/>
                <a:gd name="T6" fmla="*/ 1 w 90"/>
                <a:gd name="T7" fmla="*/ 97 h 106"/>
                <a:gd name="T8" fmla="*/ 3 w 90"/>
                <a:gd name="T9" fmla="*/ 99 h 106"/>
                <a:gd name="T10" fmla="*/ 4 w 90"/>
                <a:gd name="T11" fmla="*/ 101 h 106"/>
                <a:gd name="T12" fmla="*/ 6 w 90"/>
                <a:gd name="T13" fmla="*/ 103 h 106"/>
                <a:gd name="T14" fmla="*/ 10 w 90"/>
                <a:gd name="T15" fmla="*/ 104 h 106"/>
                <a:gd name="T16" fmla="*/ 12 w 90"/>
                <a:gd name="T17" fmla="*/ 106 h 106"/>
                <a:gd name="T18" fmla="*/ 15 w 90"/>
                <a:gd name="T19" fmla="*/ 106 h 106"/>
                <a:gd name="T20" fmla="*/ 90 w 90"/>
                <a:gd name="T21" fmla="*/ 106 h 106"/>
                <a:gd name="T22" fmla="*/ 90 w 90"/>
                <a:gd name="T23" fmla="*/ 0 h 106"/>
                <a:gd name="T24" fmla="*/ 15 w 90"/>
                <a:gd name="T25" fmla="*/ 0 h 106"/>
                <a:gd name="T26" fmla="*/ 12 w 90"/>
                <a:gd name="T27" fmla="*/ 0 h 106"/>
                <a:gd name="T28" fmla="*/ 10 w 90"/>
                <a:gd name="T29" fmla="*/ 2 h 106"/>
                <a:gd name="T30" fmla="*/ 6 w 90"/>
                <a:gd name="T31" fmla="*/ 4 h 106"/>
                <a:gd name="T32" fmla="*/ 4 w 90"/>
                <a:gd name="T33" fmla="*/ 5 h 106"/>
                <a:gd name="T34" fmla="*/ 3 w 90"/>
                <a:gd name="T35" fmla="*/ 7 h 106"/>
                <a:gd name="T36" fmla="*/ 1 w 90"/>
                <a:gd name="T37" fmla="*/ 10 h 106"/>
                <a:gd name="T38" fmla="*/ 0 w 90"/>
                <a:gd name="T39" fmla="*/ 12 h 106"/>
                <a:gd name="T40" fmla="*/ 0 w 90"/>
                <a:gd name="T41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0" y="15"/>
                  </a:move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6" name="Forme libre 490">
              <a:extLst>
                <a:ext uri="{FF2B5EF4-FFF2-40B4-BE49-F238E27FC236}">
                  <a16:creationId xmlns:a16="http://schemas.microsoft.com/office/drawing/2014/main" xmlns="" id="{3B4BB294-3F58-429D-AD93-7B23F68F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98613"/>
              <a:ext cx="47625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45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7" name="Forme libre 491">
              <a:extLst>
                <a:ext uri="{FF2B5EF4-FFF2-40B4-BE49-F238E27FC236}">
                  <a16:creationId xmlns:a16="http://schemas.microsoft.com/office/drawing/2014/main" xmlns="" id="{8322FD8B-1448-4FFE-A201-5D3161586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560513"/>
              <a:ext cx="47625" cy="33338"/>
            </a:xfrm>
            <a:custGeom>
              <a:avLst/>
              <a:gdLst>
                <a:gd name="T0" fmla="*/ 150 w 150"/>
                <a:gd name="T1" fmla="*/ 0 h 105"/>
                <a:gd name="T2" fmla="*/ 105 w 150"/>
                <a:gd name="T3" fmla="*/ 0 h 105"/>
                <a:gd name="T4" fmla="*/ 0 w 150"/>
                <a:gd name="T5" fmla="*/ 0 h 105"/>
                <a:gd name="T6" fmla="*/ 0 w 150"/>
                <a:gd name="T7" fmla="*/ 105 h 105"/>
                <a:gd name="T8" fmla="*/ 105 w 150"/>
                <a:gd name="T9" fmla="*/ 105 h 105"/>
                <a:gd name="T10" fmla="*/ 150 w 150"/>
                <a:gd name="T11" fmla="*/ 105 h 105"/>
                <a:gd name="T12" fmla="*/ 150 w 15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150" y="0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8" name="Forme libre 492">
              <a:extLst>
                <a:ext uri="{FF2B5EF4-FFF2-40B4-BE49-F238E27FC236}">
                  <a16:creationId xmlns:a16="http://schemas.microsoft.com/office/drawing/2014/main" xmlns="" id="{EE943E9D-D099-460E-BED6-3461B3C9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45 w 90"/>
                <a:gd name="T3" fmla="*/ 0 h 105"/>
                <a:gd name="T4" fmla="*/ 15 w 90"/>
                <a:gd name="T5" fmla="*/ 0 h 105"/>
                <a:gd name="T6" fmla="*/ 12 w 90"/>
                <a:gd name="T7" fmla="*/ 0 h 105"/>
                <a:gd name="T8" fmla="*/ 10 w 90"/>
                <a:gd name="T9" fmla="*/ 1 h 105"/>
                <a:gd name="T10" fmla="*/ 7 w 90"/>
                <a:gd name="T11" fmla="*/ 2 h 105"/>
                <a:gd name="T12" fmla="*/ 4 w 90"/>
                <a:gd name="T13" fmla="*/ 5 h 105"/>
                <a:gd name="T14" fmla="*/ 3 w 90"/>
                <a:gd name="T15" fmla="*/ 7 h 105"/>
                <a:gd name="T16" fmla="*/ 1 w 90"/>
                <a:gd name="T17" fmla="*/ 10 h 105"/>
                <a:gd name="T18" fmla="*/ 1 w 90"/>
                <a:gd name="T19" fmla="*/ 12 h 105"/>
                <a:gd name="T20" fmla="*/ 0 w 90"/>
                <a:gd name="T21" fmla="*/ 15 h 105"/>
                <a:gd name="T22" fmla="*/ 0 w 90"/>
                <a:gd name="T23" fmla="*/ 90 h 105"/>
                <a:gd name="T24" fmla="*/ 1 w 90"/>
                <a:gd name="T25" fmla="*/ 94 h 105"/>
                <a:gd name="T26" fmla="*/ 1 w 90"/>
                <a:gd name="T27" fmla="*/ 97 h 105"/>
                <a:gd name="T28" fmla="*/ 3 w 90"/>
                <a:gd name="T29" fmla="*/ 99 h 105"/>
                <a:gd name="T30" fmla="*/ 4 w 90"/>
                <a:gd name="T31" fmla="*/ 101 h 105"/>
                <a:gd name="T32" fmla="*/ 7 w 90"/>
                <a:gd name="T33" fmla="*/ 103 h 105"/>
                <a:gd name="T34" fmla="*/ 10 w 90"/>
                <a:gd name="T35" fmla="*/ 104 h 105"/>
                <a:gd name="T36" fmla="*/ 12 w 90"/>
                <a:gd name="T37" fmla="*/ 105 h 105"/>
                <a:gd name="T38" fmla="*/ 15 w 90"/>
                <a:gd name="T39" fmla="*/ 105 h 105"/>
                <a:gd name="T40" fmla="*/ 45 w 90"/>
                <a:gd name="T41" fmla="*/ 105 h 105"/>
                <a:gd name="T42" fmla="*/ 90 w 90"/>
                <a:gd name="T43" fmla="*/ 105 h 105"/>
                <a:gd name="T44" fmla="*/ 90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9" name="Forme libre 493">
              <a:extLst>
                <a:ext uri="{FF2B5EF4-FFF2-40B4-BE49-F238E27FC236}">
                  <a16:creationId xmlns:a16="http://schemas.microsoft.com/office/drawing/2014/main" xmlns="" id="{72E69C20-B8DF-4566-BBFE-E0C94A5C2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560513"/>
              <a:ext cx="28575" cy="33338"/>
            </a:xfrm>
            <a:custGeom>
              <a:avLst/>
              <a:gdLst>
                <a:gd name="T0" fmla="*/ 76 w 91"/>
                <a:gd name="T1" fmla="*/ 0 h 105"/>
                <a:gd name="T2" fmla="*/ 0 w 91"/>
                <a:gd name="T3" fmla="*/ 0 h 105"/>
                <a:gd name="T4" fmla="*/ 0 w 91"/>
                <a:gd name="T5" fmla="*/ 105 h 105"/>
                <a:gd name="T6" fmla="*/ 76 w 91"/>
                <a:gd name="T7" fmla="*/ 105 h 105"/>
                <a:gd name="T8" fmla="*/ 79 w 91"/>
                <a:gd name="T9" fmla="*/ 105 h 105"/>
                <a:gd name="T10" fmla="*/ 82 w 91"/>
                <a:gd name="T11" fmla="*/ 104 h 105"/>
                <a:gd name="T12" fmla="*/ 84 w 91"/>
                <a:gd name="T13" fmla="*/ 103 h 105"/>
                <a:gd name="T14" fmla="*/ 86 w 91"/>
                <a:gd name="T15" fmla="*/ 101 h 105"/>
                <a:gd name="T16" fmla="*/ 88 w 91"/>
                <a:gd name="T17" fmla="*/ 99 h 105"/>
                <a:gd name="T18" fmla="*/ 89 w 91"/>
                <a:gd name="T19" fmla="*/ 97 h 105"/>
                <a:gd name="T20" fmla="*/ 91 w 91"/>
                <a:gd name="T21" fmla="*/ 94 h 105"/>
                <a:gd name="T22" fmla="*/ 91 w 91"/>
                <a:gd name="T23" fmla="*/ 90 h 105"/>
                <a:gd name="T24" fmla="*/ 91 w 91"/>
                <a:gd name="T25" fmla="*/ 15 h 105"/>
                <a:gd name="T26" fmla="*/ 91 w 91"/>
                <a:gd name="T27" fmla="*/ 12 h 105"/>
                <a:gd name="T28" fmla="*/ 89 w 91"/>
                <a:gd name="T29" fmla="*/ 9 h 105"/>
                <a:gd name="T30" fmla="*/ 88 w 91"/>
                <a:gd name="T31" fmla="*/ 7 h 105"/>
                <a:gd name="T32" fmla="*/ 86 w 91"/>
                <a:gd name="T33" fmla="*/ 5 h 105"/>
                <a:gd name="T34" fmla="*/ 84 w 91"/>
                <a:gd name="T35" fmla="*/ 2 h 105"/>
                <a:gd name="T36" fmla="*/ 82 w 91"/>
                <a:gd name="T37" fmla="*/ 1 h 105"/>
                <a:gd name="T38" fmla="*/ 79 w 91"/>
                <a:gd name="T39" fmla="*/ 0 h 105"/>
                <a:gd name="T40" fmla="*/ 76 w 91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105">
                  <a:moveTo>
                    <a:pt x="76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6" y="105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0" name="Forme libre 494">
              <a:extLst>
                <a:ext uri="{FF2B5EF4-FFF2-40B4-BE49-F238E27FC236}">
                  <a16:creationId xmlns:a16="http://schemas.microsoft.com/office/drawing/2014/main" xmlns="" id="{3EF09789-E73A-4CFB-9FCF-08DA0000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22413"/>
              <a:ext cx="28575" cy="33338"/>
            </a:xfrm>
            <a:custGeom>
              <a:avLst/>
              <a:gdLst>
                <a:gd name="T0" fmla="*/ 75 w 91"/>
                <a:gd name="T1" fmla="*/ 105 h 105"/>
                <a:gd name="T2" fmla="*/ 79 w 91"/>
                <a:gd name="T3" fmla="*/ 105 h 105"/>
                <a:gd name="T4" fmla="*/ 81 w 91"/>
                <a:gd name="T5" fmla="*/ 104 h 105"/>
                <a:gd name="T6" fmla="*/ 84 w 91"/>
                <a:gd name="T7" fmla="*/ 102 h 105"/>
                <a:gd name="T8" fmla="*/ 86 w 91"/>
                <a:gd name="T9" fmla="*/ 101 h 105"/>
                <a:gd name="T10" fmla="*/ 88 w 91"/>
                <a:gd name="T11" fmla="*/ 99 h 105"/>
                <a:gd name="T12" fmla="*/ 89 w 91"/>
                <a:gd name="T13" fmla="*/ 96 h 105"/>
                <a:gd name="T14" fmla="*/ 91 w 91"/>
                <a:gd name="T15" fmla="*/ 93 h 105"/>
                <a:gd name="T16" fmla="*/ 91 w 91"/>
                <a:gd name="T17" fmla="*/ 90 h 105"/>
                <a:gd name="T18" fmla="*/ 91 w 91"/>
                <a:gd name="T19" fmla="*/ 15 h 105"/>
                <a:gd name="T20" fmla="*/ 91 w 91"/>
                <a:gd name="T21" fmla="*/ 12 h 105"/>
                <a:gd name="T22" fmla="*/ 89 w 91"/>
                <a:gd name="T23" fmla="*/ 9 h 105"/>
                <a:gd name="T24" fmla="*/ 88 w 91"/>
                <a:gd name="T25" fmla="*/ 7 h 105"/>
                <a:gd name="T26" fmla="*/ 86 w 91"/>
                <a:gd name="T27" fmla="*/ 4 h 105"/>
                <a:gd name="T28" fmla="*/ 84 w 91"/>
                <a:gd name="T29" fmla="*/ 2 h 105"/>
                <a:gd name="T30" fmla="*/ 81 w 91"/>
                <a:gd name="T31" fmla="*/ 1 h 105"/>
                <a:gd name="T32" fmla="*/ 79 w 91"/>
                <a:gd name="T33" fmla="*/ 0 h 105"/>
                <a:gd name="T34" fmla="*/ 75 w 91"/>
                <a:gd name="T35" fmla="*/ 0 h 105"/>
                <a:gd name="T36" fmla="*/ 0 w 91"/>
                <a:gd name="T37" fmla="*/ 0 h 105"/>
                <a:gd name="T38" fmla="*/ 0 w 91"/>
                <a:gd name="T39" fmla="*/ 105 h 105"/>
                <a:gd name="T40" fmla="*/ 45 w 91"/>
                <a:gd name="T41" fmla="*/ 105 h 105"/>
                <a:gd name="T42" fmla="*/ 75 w 91"/>
                <a:gd name="T4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75" y="105"/>
                  </a:moveTo>
                  <a:lnTo>
                    <a:pt x="79" y="105"/>
                  </a:lnTo>
                  <a:lnTo>
                    <a:pt x="81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1" y="93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7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1" name="Forme libre 495">
              <a:extLst>
                <a:ext uri="{FF2B5EF4-FFF2-40B4-BE49-F238E27FC236}">
                  <a16:creationId xmlns:a16="http://schemas.microsoft.com/office/drawing/2014/main" xmlns="" id="{35F9925A-D080-4D49-928B-2EF534E3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22413"/>
              <a:ext cx="47625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45 w 151"/>
                <a:gd name="T9" fmla="*/ 105 h 105"/>
                <a:gd name="T10" fmla="*/ 151 w 15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2" name="Forme libre 496">
              <a:extLst>
                <a:ext uri="{FF2B5EF4-FFF2-40B4-BE49-F238E27FC236}">
                  <a16:creationId xmlns:a16="http://schemas.microsoft.com/office/drawing/2014/main" xmlns="" id="{4D7DF8E6-7B8D-412C-9307-FAE2CA5C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22413"/>
              <a:ext cx="28575" cy="33338"/>
            </a:xfrm>
            <a:custGeom>
              <a:avLst/>
              <a:gdLst>
                <a:gd name="T0" fmla="*/ 0 w 90"/>
                <a:gd name="T1" fmla="*/ 15 h 105"/>
                <a:gd name="T2" fmla="*/ 0 w 90"/>
                <a:gd name="T3" fmla="*/ 90 h 105"/>
                <a:gd name="T4" fmla="*/ 0 w 90"/>
                <a:gd name="T5" fmla="*/ 93 h 105"/>
                <a:gd name="T6" fmla="*/ 1 w 90"/>
                <a:gd name="T7" fmla="*/ 96 h 105"/>
                <a:gd name="T8" fmla="*/ 3 w 90"/>
                <a:gd name="T9" fmla="*/ 99 h 105"/>
                <a:gd name="T10" fmla="*/ 4 w 90"/>
                <a:gd name="T11" fmla="*/ 101 h 105"/>
                <a:gd name="T12" fmla="*/ 6 w 90"/>
                <a:gd name="T13" fmla="*/ 102 h 105"/>
                <a:gd name="T14" fmla="*/ 10 w 90"/>
                <a:gd name="T15" fmla="*/ 104 h 105"/>
                <a:gd name="T16" fmla="*/ 12 w 90"/>
                <a:gd name="T17" fmla="*/ 105 h 105"/>
                <a:gd name="T18" fmla="*/ 15 w 90"/>
                <a:gd name="T19" fmla="*/ 105 h 105"/>
                <a:gd name="T20" fmla="*/ 90 w 90"/>
                <a:gd name="T21" fmla="*/ 105 h 105"/>
                <a:gd name="T22" fmla="*/ 90 w 90"/>
                <a:gd name="T23" fmla="*/ 0 h 105"/>
                <a:gd name="T24" fmla="*/ 15 w 90"/>
                <a:gd name="T25" fmla="*/ 0 h 105"/>
                <a:gd name="T26" fmla="*/ 12 w 90"/>
                <a:gd name="T27" fmla="*/ 0 h 105"/>
                <a:gd name="T28" fmla="*/ 10 w 90"/>
                <a:gd name="T29" fmla="*/ 1 h 105"/>
                <a:gd name="T30" fmla="*/ 6 w 90"/>
                <a:gd name="T31" fmla="*/ 2 h 105"/>
                <a:gd name="T32" fmla="*/ 4 w 90"/>
                <a:gd name="T33" fmla="*/ 4 h 105"/>
                <a:gd name="T34" fmla="*/ 3 w 90"/>
                <a:gd name="T35" fmla="*/ 7 h 105"/>
                <a:gd name="T36" fmla="*/ 1 w 90"/>
                <a:gd name="T37" fmla="*/ 9 h 105"/>
                <a:gd name="T38" fmla="*/ 0 w 90"/>
                <a:gd name="T39" fmla="*/ 12 h 105"/>
                <a:gd name="T40" fmla="*/ 0 w 90"/>
                <a:gd name="T41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5"/>
                  </a:move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FE2AD138-6B8C-40CA-A949-80EE0AE830BE}"/>
              </a:ext>
            </a:extLst>
          </p:cNvPr>
          <p:cNvSpPr/>
          <p:nvPr/>
        </p:nvSpPr>
        <p:spPr>
          <a:xfrm>
            <a:off x="1312983" y="2455473"/>
            <a:ext cx="1234377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rtl="0">
              <a:spcBef>
                <a:spcPts val="600"/>
              </a:spcBef>
            </a:pPr>
            <a:r>
              <a:rPr lang="fr-FR" sz="1400" noProof="1" smtClean="0">
                <a:solidFill>
                  <a:schemeClr val="bg1"/>
                </a:solidFill>
              </a:rPr>
              <a:t>Produits stars </a:t>
            </a:r>
            <a:endParaRPr lang="fr-FR" sz="1400" noProof="1">
              <a:solidFill>
                <a:schemeClr val="bg1"/>
              </a:solidFill>
            </a:endParaRPr>
          </a:p>
        </p:txBody>
      </p:sp>
      <p:grpSp>
        <p:nvGrpSpPr>
          <p:cNvPr id="6" name="Groupe 81" descr="Ceci est une icône représentant une caisse enregistreuse.">
            <a:extLst>
              <a:ext uri="{FF2B5EF4-FFF2-40B4-BE49-F238E27FC236}">
                <a16:creationId xmlns:a16="http://schemas.microsoft.com/office/drawing/2014/main" xmlns="" id="{B98E995E-9B1D-4A56-ACB0-682E15B8ABE6}"/>
              </a:ext>
            </a:extLst>
          </p:cNvPr>
          <p:cNvGrpSpPr/>
          <p:nvPr/>
        </p:nvGrpSpPr>
        <p:grpSpPr>
          <a:xfrm>
            <a:off x="5952331" y="1427188"/>
            <a:ext cx="287338" cy="287338"/>
            <a:chOff x="304800" y="771525"/>
            <a:chExt cx="287338" cy="287338"/>
          </a:xfrm>
          <a:solidFill>
            <a:schemeClr val="bg1"/>
          </a:solidFill>
        </p:grpSpPr>
        <p:sp>
          <p:nvSpPr>
            <p:cNvPr id="83" name="Forme libre 321">
              <a:extLst>
                <a:ext uri="{FF2B5EF4-FFF2-40B4-BE49-F238E27FC236}">
                  <a16:creationId xmlns:a16="http://schemas.microsoft.com/office/drawing/2014/main" xmlns="" id="{F92A0E3D-9293-4005-9591-93C80117F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88" y="923925"/>
              <a:ext cx="284163" cy="68263"/>
            </a:xfrm>
            <a:custGeom>
              <a:avLst/>
              <a:gdLst>
                <a:gd name="T0" fmla="*/ 694 w 895"/>
                <a:gd name="T1" fmla="*/ 159 h 211"/>
                <a:gd name="T2" fmla="*/ 657 w 895"/>
                <a:gd name="T3" fmla="*/ 159 h 211"/>
                <a:gd name="T4" fmla="*/ 657 w 895"/>
                <a:gd name="T5" fmla="*/ 122 h 211"/>
                <a:gd name="T6" fmla="*/ 694 w 895"/>
                <a:gd name="T7" fmla="*/ 122 h 211"/>
                <a:gd name="T8" fmla="*/ 694 w 895"/>
                <a:gd name="T9" fmla="*/ 159 h 211"/>
                <a:gd name="T10" fmla="*/ 637 w 895"/>
                <a:gd name="T11" fmla="*/ 103 h 211"/>
                <a:gd name="T12" fmla="*/ 600 w 895"/>
                <a:gd name="T13" fmla="*/ 103 h 211"/>
                <a:gd name="T14" fmla="*/ 600 w 895"/>
                <a:gd name="T15" fmla="*/ 65 h 211"/>
                <a:gd name="T16" fmla="*/ 637 w 895"/>
                <a:gd name="T17" fmla="*/ 65 h 211"/>
                <a:gd name="T18" fmla="*/ 637 w 895"/>
                <a:gd name="T19" fmla="*/ 103 h 211"/>
                <a:gd name="T20" fmla="*/ 581 w 895"/>
                <a:gd name="T21" fmla="*/ 159 h 211"/>
                <a:gd name="T22" fmla="*/ 543 w 895"/>
                <a:gd name="T23" fmla="*/ 159 h 211"/>
                <a:gd name="T24" fmla="*/ 543 w 895"/>
                <a:gd name="T25" fmla="*/ 122 h 211"/>
                <a:gd name="T26" fmla="*/ 581 w 895"/>
                <a:gd name="T27" fmla="*/ 122 h 211"/>
                <a:gd name="T28" fmla="*/ 581 w 895"/>
                <a:gd name="T29" fmla="*/ 159 h 211"/>
                <a:gd name="T30" fmla="*/ 524 w 895"/>
                <a:gd name="T31" fmla="*/ 103 h 211"/>
                <a:gd name="T32" fmla="*/ 485 w 895"/>
                <a:gd name="T33" fmla="*/ 103 h 211"/>
                <a:gd name="T34" fmla="*/ 485 w 895"/>
                <a:gd name="T35" fmla="*/ 65 h 211"/>
                <a:gd name="T36" fmla="*/ 524 w 895"/>
                <a:gd name="T37" fmla="*/ 65 h 211"/>
                <a:gd name="T38" fmla="*/ 524 w 895"/>
                <a:gd name="T39" fmla="*/ 103 h 211"/>
                <a:gd name="T40" fmla="*/ 467 w 895"/>
                <a:gd name="T41" fmla="*/ 159 h 211"/>
                <a:gd name="T42" fmla="*/ 428 w 895"/>
                <a:gd name="T43" fmla="*/ 159 h 211"/>
                <a:gd name="T44" fmla="*/ 428 w 895"/>
                <a:gd name="T45" fmla="*/ 122 h 211"/>
                <a:gd name="T46" fmla="*/ 467 w 895"/>
                <a:gd name="T47" fmla="*/ 122 h 211"/>
                <a:gd name="T48" fmla="*/ 467 w 895"/>
                <a:gd name="T49" fmla="*/ 159 h 211"/>
                <a:gd name="T50" fmla="*/ 410 w 895"/>
                <a:gd name="T51" fmla="*/ 103 h 211"/>
                <a:gd name="T52" fmla="*/ 371 w 895"/>
                <a:gd name="T53" fmla="*/ 103 h 211"/>
                <a:gd name="T54" fmla="*/ 371 w 895"/>
                <a:gd name="T55" fmla="*/ 65 h 211"/>
                <a:gd name="T56" fmla="*/ 410 w 895"/>
                <a:gd name="T57" fmla="*/ 65 h 211"/>
                <a:gd name="T58" fmla="*/ 410 w 895"/>
                <a:gd name="T59" fmla="*/ 103 h 211"/>
                <a:gd name="T60" fmla="*/ 353 w 895"/>
                <a:gd name="T61" fmla="*/ 159 h 211"/>
                <a:gd name="T62" fmla="*/ 315 w 895"/>
                <a:gd name="T63" fmla="*/ 159 h 211"/>
                <a:gd name="T64" fmla="*/ 315 w 895"/>
                <a:gd name="T65" fmla="*/ 122 h 211"/>
                <a:gd name="T66" fmla="*/ 353 w 895"/>
                <a:gd name="T67" fmla="*/ 122 h 211"/>
                <a:gd name="T68" fmla="*/ 353 w 895"/>
                <a:gd name="T69" fmla="*/ 159 h 211"/>
                <a:gd name="T70" fmla="*/ 295 w 895"/>
                <a:gd name="T71" fmla="*/ 103 h 211"/>
                <a:gd name="T72" fmla="*/ 258 w 895"/>
                <a:gd name="T73" fmla="*/ 103 h 211"/>
                <a:gd name="T74" fmla="*/ 258 w 895"/>
                <a:gd name="T75" fmla="*/ 65 h 211"/>
                <a:gd name="T76" fmla="*/ 295 w 895"/>
                <a:gd name="T77" fmla="*/ 65 h 211"/>
                <a:gd name="T78" fmla="*/ 295 w 895"/>
                <a:gd name="T79" fmla="*/ 103 h 211"/>
                <a:gd name="T80" fmla="*/ 238 w 895"/>
                <a:gd name="T81" fmla="*/ 159 h 211"/>
                <a:gd name="T82" fmla="*/ 201 w 895"/>
                <a:gd name="T83" fmla="*/ 159 h 211"/>
                <a:gd name="T84" fmla="*/ 201 w 895"/>
                <a:gd name="T85" fmla="*/ 122 h 211"/>
                <a:gd name="T86" fmla="*/ 238 w 895"/>
                <a:gd name="T87" fmla="*/ 122 h 211"/>
                <a:gd name="T88" fmla="*/ 238 w 895"/>
                <a:gd name="T89" fmla="*/ 159 h 211"/>
                <a:gd name="T90" fmla="*/ 815 w 895"/>
                <a:gd name="T91" fmla="*/ 0 h 211"/>
                <a:gd name="T92" fmla="*/ 80 w 895"/>
                <a:gd name="T93" fmla="*/ 0 h 211"/>
                <a:gd name="T94" fmla="*/ 0 w 895"/>
                <a:gd name="T95" fmla="*/ 211 h 211"/>
                <a:gd name="T96" fmla="*/ 895 w 895"/>
                <a:gd name="T97" fmla="*/ 211 h 211"/>
                <a:gd name="T98" fmla="*/ 815 w 895"/>
                <a:gd name="T9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211">
                  <a:moveTo>
                    <a:pt x="694" y="159"/>
                  </a:moveTo>
                  <a:lnTo>
                    <a:pt x="657" y="159"/>
                  </a:lnTo>
                  <a:lnTo>
                    <a:pt x="657" y="122"/>
                  </a:lnTo>
                  <a:lnTo>
                    <a:pt x="694" y="122"/>
                  </a:lnTo>
                  <a:lnTo>
                    <a:pt x="694" y="159"/>
                  </a:lnTo>
                  <a:close/>
                  <a:moveTo>
                    <a:pt x="637" y="103"/>
                  </a:moveTo>
                  <a:lnTo>
                    <a:pt x="600" y="103"/>
                  </a:lnTo>
                  <a:lnTo>
                    <a:pt x="600" y="65"/>
                  </a:lnTo>
                  <a:lnTo>
                    <a:pt x="637" y="65"/>
                  </a:lnTo>
                  <a:lnTo>
                    <a:pt x="637" y="103"/>
                  </a:lnTo>
                  <a:close/>
                  <a:moveTo>
                    <a:pt x="581" y="159"/>
                  </a:moveTo>
                  <a:lnTo>
                    <a:pt x="543" y="159"/>
                  </a:lnTo>
                  <a:lnTo>
                    <a:pt x="543" y="122"/>
                  </a:lnTo>
                  <a:lnTo>
                    <a:pt x="581" y="122"/>
                  </a:lnTo>
                  <a:lnTo>
                    <a:pt x="581" y="159"/>
                  </a:lnTo>
                  <a:close/>
                  <a:moveTo>
                    <a:pt x="524" y="103"/>
                  </a:moveTo>
                  <a:lnTo>
                    <a:pt x="485" y="103"/>
                  </a:lnTo>
                  <a:lnTo>
                    <a:pt x="485" y="65"/>
                  </a:lnTo>
                  <a:lnTo>
                    <a:pt x="524" y="65"/>
                  </a:lnTo>
                  <a:lnTo>
                    <a:pt x="524" y="103"/>
                  </a:lnTo>
                  <a:close/>
                  <a:moveTo>
                    <a:pt x="467" y="159"/>
                  </a:moveTo>
                  <a:lnTo>
                    <a:pt x="428" y="159"/>
                  </a:lnTo>
                  <a:lnTo>
                    <a:pt x="428" y="122"/>
                  </a:lnTo>
                  <a:lnTo>
                    <a:pt x="467" y="122"/>
                  </a:lnTo>
                  <a:lnTo>
                    <a:pt x="467" y="159"/>
                  </a:lnTo>
                  <a:close/>
                  <a:moveTo>
                    <a:pt x="410" y="103"/>
                  </a:moveTo>
                  <a:lnTo>
                    <a:pt x="371" y="103"/>
                  </a:lnTo>
                  <a:lnTo>
                    <a:pt x="371" y="65"/>
                  </a:lnTo>
                  <a:lnTo>
                    <a:pt x="410" y="65"/>
                  </a:lnTo>
                  <a:lnTo>
                    <a:pt x="410" y="103"/>
                  </a:lnTo>
                  <a:close/>
                  <a:moveTo>
                    <a:pt x="353" y="159"/>
                  </a:moveTo>
                  <a:lnTo>
                    <a:pt x="315" y="159"/>
                  </a:lnTo>
                  <a:lnTo>
                    <a:pt x="315" y="122"/>
                  </a:lnTo>
                  <a:lnTo>
                    <a:pt x="353" y="122"/>
                  </a:lnTo>
                  <a:lnTo>
                    <a:pt x="353" y="159"/>
                  </a:lnTo>
                  <a:close/>
                  <a:moveTo>
                    <a:pt x="295" y="103"/>
                  </a:moveTo>
                  <a:lnTo>
                    <a:pt x="258" y="103"/>
                  </a:lnTo>
                  <a:lnTo>
                    <a:pt x="258" y="65"/>
                  </a:lnTo>
                  <a:lnTo>
                    <a:pt x="295" y="65"/>
                  </a:lnTo>
                  <a:lnTo>
                    <a:pt x="295" y="103"/>
                  </a:lnTo>
                  <a:close/>
                  <a:moveTo>
                    <a:pt x="238" y="159"/>
                  </a:moveTo>
                  <a:lnTo>
                    <a:pt x="201" y="159"/>
                  </a:lnTo>
                  <a:lnTo>
                    <a:pt x="201" y="122"/>
                  </a:lnTo>
                  <a:lnTo>
                    <a:pt x="238" y="122"/>
                  </a:lnTo>
                  <a:lnTo>
                    <a:pt x="238" y="159"/>
                  </a:lnTo>
                  <a:close/>
                  <a:moveTo>
                    <a:pt x="815" y="0"/>
                  </a:moveTo>
                  <a:lnTo>
                    <a:pt x="80" y="0"/>
                  </a:lnTo>
                  <a:lnTo>
                    <a:pt x="0" y="211"/>
                  </a:lnTo>
                  <a:lnTo>
                    <a:pt x="895" y="211"/>
                  </a:lnTo>
                  <a:lnTo>
                    <a:pt x="8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84" name="Forme libre 322">
              <a:extLst>
                <a:ext uri="{FF2B5EF4-FFF2-40B4-BE49-F238E27FC236}">
                  <a16:creationId xmlns:a16="http://schemas.microsoft.com/office/drawing/2014/main" xmlns="" id="{5E64CAF0-0E1E-4978-B131-81EF0ABB8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1001713"/>
              <a:ext cx="287338" cy="57150"/>
            </a:xfrm>
            <a:custGeom>
              <a:avLst/>
              <a:gdLst>
                <a:gd name="T0" fmla="*/ 572 w 903"/>
                <a:gd name="T1" fmla="*/ 78 h 180"/>
                <a:gd name="T2" fmla="*/ 569 w 903"/>
                <a:gd name="T3" fmla="*/ 84 h 180"/>
                <a:gd name="T4" fmla="*/ 565 w 903"/>
                <a:gd name="T5" fmla="*/ 88 h 180"/>
                <a:gd name="T6" fmla="*/ 560 w 903"/>
                <a:gd name="T7" fmla="*/ 90 h 180"/>
                <a:gd name="T8" fmla="*/ 554 w 903"/>
                <a:gd name="T9" fmla="*/ 90 h 180"/>
                <a:gd name="T10" fmla="*/ 548 w 903"/>
                <a:gd name="T11" fmla="*/ 88 h 180"/>
                <a:gd name="T12" fmla="*/ 545 w 903"/>
                <a:gd name="T13" fmla="*/ 84 h 180"/>
                <a:gd name="T14" fmla="*/ 543 w 903"/>
                <a:gd name="T15" fmla="*/ 78 h 180"/>
                <a:gd name="T16" fmla="*/ 542 w 903"/>
                <a:gd name="T17" fmla="*/ 60 h 180"/>
                <a:gd name="T18" fmla="*/ 331 w 903"/>
                <a:gd name="T19" fmla="*/ 75 h 180"/>
                <a:gd name="T20" fmla="*/ 330 w 903"/>
                <a:gd name="T21" fmla="*/ 80 h 180"/>
                <a:gd name="T22" fmla="*/ 327 w 903"/>
                <a:gd name="T23" fmla="*/ 86 h 180"/>
                <a:gd name="T24" fmla="*/ 322 w 903"/>
                <a:gd name="T25" fmla="*/ 89 h 180"/>
                <a:gd name="T26" fmla="*/ 316 w 903"/>
                <a:gd name="T27" fmla="*/ 90 h 180"/>
                <a:gd name="T28" fmla="*/ 310 w 903"/>
                <a:gd name="T29" fmla="*/ 89 h 180"/>
                <a:gd name="T30" fmla="*/ 306 w 903"/>
                <a:gd name="T31" fmla="*/ 86 h 180"/>
                <a:gd name="T32" fmla="*/ 302 w 903"/>
                <a:gd name="T33" fmla="*/ 80 h 180"/>
                <a:gd name="T34" fmla="*/ 301 w 903"/>
                <a:gd name="T35" fmla="*/ 75 h 180"/>
                <a:gd name="T36" fmla="*/ 301 w 903"/>
                <a:gd name="T37" fmla="*/ 42 h 180"/>
                <a:gd name="T38" fmla="*/ 304 w 903"/>
                <a:gd name="T39" fmla="*/ 36 h 180"/>
                <a:gd name="T40" fmla="*/ 308 w 903"/>
                <a:gd name="T41" fmla="*/ 32 h 180"/>
                <a:gd name="T42" fmla="*/ 313 w 903"/>
                <a:gd name="T43" fmla="*/ 30 h 180"/>
                <a:gd name="T44" fmla="*/ 557 w 903"/>
                <a:gd name="T45" fmla="*/ 30 h 180"/>
                <a:gd name="T46" fmla="*/ 563 w 903"/>
                <a:gd name="T47" fmla="*/ 31 h 180"/>
                <a:gd name="T48" fmla="*/ 567 w 903"/>
                <a:gd name="T49" fmla="*/ 34 h 180"/>
                <a:gd name="T50" fmla="*/ 571 w 903"/>
                <a:gd name="T51" fmla="*/ 39 h 180"/>
                <a:gd name="T52" fmla="*/ 572 w 903"/>
                <a:gd name="T53" fmla="*/ 45 h 180"/>
                <a:gd name="T54" fmla="*/ 0 w 903"/>
                <a:gd name="T55" fmla="*/ 0 h 180"/>
                <a:gd name="T56" fmla="*/ 0 w 903"/>
                <a:gd name="T57" fmla="*/ 168 h 180"/>
                <a:gd name="T58" fmla="*/ 2 w 903"/>
                <a:gd name="T59" fmla="*/ 174 h 180"/>
                <a:gd name="T60" fmla="*/ 6 w 903"/>
                <a:gd name="T61" fmla="*/ 178 h 180"/>
                <a:gd name="T62" fmla="*/ 12 w 903"/>
                <a:gd name="T63" fmla="*/ 180 h 180"/>
                <a:gd name="T64" fmla="*/ 888 w 903"/>
                <a:gd name="T65" fmla="*/ 180 h 180"/>
                <a:gd name="T66" fmla="*/ 894 w 903"/>
                <a:gd name="T67" fmla="*/ 179 h 180"/>
                <a:gd name="T68" fmla="*/ 899 w 903"/>
                <a:gd name="T69" fmla="*/ 176 h 180"/>
                <a:gd name="T70" fmla="*/ 902 w 903"/>
                <a:gd name="T71" fmla="*/ 172 h 180"/>
                <a:gd name="T72" fmla="*/ 903 w 903"/>
                <a:gd name="T73" fmla="*/ 165 h 180"/>
                <a:gd name="T74" fmla="*/ 0 w 903"/>
                <a:gd name="T7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3" h="180">
                  <a:moveTo>
                    <a:pt x="572" y="75"/>
                  </a:moveTo>
                  <a:lnTo>
                    <a:pt x="572" y="78"/>
                  </a:lnTo>
                  <a:lnTo>
                    <a:pt x="571" y="80"/>
                  </a:lnTo>
                  <a:lnTo>
                    <a:pt x="569" y="84"/>
                  </a:lnTo>
                  <a:lnTo>
                    <a:pt x="567" y="86"/>
                  </a:lnTo>
                  <a:lnTo>
                    <a:pt x="565" y="88"/>
                  </a:lnTo>
                  <a:lnTo>
                    <a:pt x="563" y="89"/>
                  </a:lnTo>
                  <a:lnTo>
                    <a:pt x="560" y="90"/>
                  </a:lnTo>
                  <a:lnTo>
                    <a:pt x="557" y="90"/>
                  </a:lnTo>
                  <a:lnTo>
                    <a:pt x="554" y="90"/>
                  </a:lnTo>
                  <a:lnTo>
                    <a:pt x="551" y="89"/>
                  </a:lnTo>
                  <a:lnTo>
                    <a:pt x="548" y="88"/>
                  </a:lnTo>
                  <a:lnTo>
                    <a:pt x="546" y="86"/>
                  </a:lnTo>
                  <a:lnTo>
                    <a:pt x="545" y="84"/>
                  </a:lnTo>
                  <a:lnTo>
                    <a:pt x="543" y="80"/>
                  </a:lnTo>
                  <a:lnTo>
                    <a:pt x="543" y="78"/>
                  </a:lnTo>
                  <a:lnTo>
                    <a:pt x="542" y="75"/>
                  </a:lnTo>
                  <a:lnTo>
                    <a:pt x="542" y="60"/>
                  </a:lnTo>
                  <a:lnTo>
                    <a:pt x="331" y="60"/>
                  </a:lnTo>
                  <a:lnTo>
                    <a:pt x="331" y="75"/>
                  </a:lnTo>
                  <a:lnTo>
                    <a:pt x="331" y="78"/>
                  </a:lnTo>
                  <a:lnTo>
                    <a:pt x="330" y="80"/>
                  </a:lnTo>
                  <a:lnTo>
                    <a:pt x="328" y="84"/>
                  </a:lnTo>
                  <a:lnTo>
                    <a:pt x="327" y="86"/>
                  </a:lnTo>
                  <a:lnTo>
                    <a:pt x="325" y="88"/>
                  </a:lnTo>
                  <a:lnTo>
                    <a:pt x="322" y="89"/>
                  </a:lnTo>
                  <a:lnTo>
                    <a:pt x="320" y="90"/>
                  </a:lnTo>
                  <a:lnTo>
                    <a:pt x="316" y="90"/>
                  </a:lnTo>
                  <a:lnTo>
                    <a:pt x="313" y="90"/>
                  </a:lnTo>
                  <a:lnTo>
                    <a:pt x="310" y="89"/>
                  </a:lnTo>
                  <a:lnTo>
                    <a:pt x="308" y="88"/>
                  </a:lnTo>
                  <a:lnTo>
                    <a:pt x="306" y="86"/>
                  </a:lnTo>
                  <a:lnTo>
                    <a:pt x="304" y="84"/>
                  </a:lnTo>
                  <a:lnTo>
                    <a:pt x="302" y="80"/>
                  </a:lnTo>
                  <a:lnTo>
                    <a:pt x="301" y="78"/>
                  </a:lnTo>
                  <a:lnTo>
                    <a:pt x="301" y="75"/>
                  </a:lnTo>
                  <a:lnTo>
                    <a:pt x="301" y="45"/>
                  </a:lnTo>
                  <a:lnTo>
                    <a:pt x="301" y="42"/>
                  </a:lnTo>
                  <a:lnTo>
                    <a:pt x="302" y="39"/>
                  </a:lnTo>
                  <a:lnTo>
                    <a:pt x="304" y="36"/>
                  </a:lnTo>
                  <a:lnTo>
                    <a:pt x="306" y="34"/>
                  </a:lnTo>
                  <a:lnTo>
                    <a:pt x="308" y="32"/>
                  </a:lnTo>
                  <a:lnTo>
                    <a:pt x="310" y="31"/>
                  </a:lnTo>
                  <a:lnTo>
                    <a:pt x="313" y="30"/>
                  </a:lnTo>
                  <a:lnTo>
                    <a:pt x="316" y="30"/>
                  </a:lnTo>
                  <a:lnTo>
                    <a:pt x="557" y="30"/>
                  </a:lnTo>
                  <a:lnTo>
                    <a:pt x="560" y="30"/>
                  </a:lnTo>
                  <a:lnTo>
                    <a:pt x="563" y="31"/>
                  </a:lnTo>
                  <a:lnTo>
                    <a:pt x="565" y="32"/>
                  </a:lnTo>
                  <a:lnTo>
                    <a:pt x="567" y="34"/>
                  </a:lnTo>
                  <a:lnTo>
                    <a:pt x="569" y="36"/>
                  </a:lnTo>
                  <a:lnTo>
                    <a:pt x="571" y="39"/>
                  </a:lnTo>
                  <a:lnTo>
                    <a:pt x="572" y="42"/>
                  </a:lnTo>
                  <a:lnTo>
                    <a:pt x="572" y="45"/>
                  </a:lnTo>
                  <a:lnTo>
                    <a:pt x="572" y="75"/>
                  </a:lnTo>
                  <a:close/>
                  <a:moveTo>
                    <a:pt x="0" y="0"/>
                  </a:moveTo>
                  <a:lnTo>
                    <a:pt x="0" y="165"/>
                  </a:lnTo>
                  <a:lnTo>
                    <a:pt x="0" y="168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9"/>
                  </a:lnTo>
                  <a:lnTo>
                    <a:pt x="12" y="180"/>
                  </a:lnTo>
                  <a:lnTo>
                    <a:pt x="15" y="180"/>
                  </a:lnTo>
                  <a:lnTo>
                    <a:pt x="888" y="180"/>
                  </a:lnTo>
                  <a:lnTo>
                    <a:pt x="891" y="180"/>
                  </a:lnTo>
                  <a:lnTo>
                    <a:pt x="894" y="179"/>
                  </a:lnTo>
                  <a:lnTo>
                    <a:pt x="897" y="178"/>
                  </a:lnTo>
                  <a:lnTo>
                    <a:pt x="899" y="176"/>
                  </a:lnTo>
                  <a:lnTo>
                    <a:pt x="901" y="174"/>
                  </a:lnTo>
                  <a:lnTo>
                    <a:pt x="902" y="172"/>
                  </a:lnTo>
                  <a:lnTo>
                    <a:pt x="903" y="168"/>
                  </a:lnTo>
                  <a:lnTo>
                    <a:pt x="903" y="165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85" name="Forme libre 323">
              <a:extLst>
                <a:ext uri="{FF2B5EF4-FFF2-40B4-BE49-F238E27FC236}">
                  <a16:creationId xmlns:a16="http://schemas.microsoft.com/office/drawing/2014/main" xmlns="" id="{4F8D27CA-EA67-412D-83F2-F661D003B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771525"/>
              <a:ext cx="230188" cy="142875"/>
            </a:xfrm>
            <a:custGeom>
              <a:avLst/>
              <a:gdLst>
                <a:gd name="T0" fmla="*/ 448 w 723"/>
                <a:gd name="T1" fmla="*/ 361 h 452"/>
                <a:gd name="T2" fmla="*/ 441 w 723"/>
                <a:gd name="T3" fmla="*/ 357 h 452"/>
                <a:gd name="T4" fmla="*/ 438 w 723"/>
                <a:gd name="T5" fmla="*/ 350 h 452"/>
                <a:gd name="T6" fmla="*/ 438 w 723"/>
                <a:gd name="T7" fmla="*/ 340 h 452"/>
                <a:gd name="T8" fmla="*/ 443 w 723"/>
                <a:gd name="T9" fmla="*/ 334 h 452"/>
                <a:gd name="T10" fmla="*/ 452 w 723"/>
                <a:gd name="T11" fmla="*/ 331 h 452"/>
                <a:gd name="T12" fmla="*/ 608 w 723"/>
                <a:gd name="T13" fmla="*/ 333 h 452"/>
                <a:gd name="T14" fmla="*/ 615 w 723"/>
                <a:gd name="T15" fmla="*/ 338 h 452"/>
                <a:gd name="T16" fmla="*/ 618 w 723"/>
                <a:gd name="T17" fmla="*/ 346 h 452"/>
                <a:gd name="T18" fmla="*/ 615 w 723"/>
                <a:gd name="T19" fmla="*/ 355 h 452"/>
                <a:gd name="T20" fmla="*/ 608 w 723"/>
                <a:gd name="T21" fmla="*/ 360 h 452"/>
                <a:gd name="T22" fmla="*/ 331 w 723"/>
                <a:gd name="T23" fmla="*/ 407 h 452"/>
                <a:gd name="T24" fmla="*/ 329 w 723"/>
                <a:gd name="T25" fmla="*/ 415 h 452"/>
                <a:gd name="T26" fmla="*/ 322 w 723"/>
                <a:gd name="T27" fmla="*/ 420 h 452"/>
                <a:gd name="T28" fmla="*/ 105 w 723"/>
                <a:gd name="T29" fmla="*/ 422 h 452"/>
                <a:gd name="T30" fmla="*/ 98 w 723"/>
                <a:gd name="T31" fmla="*/ 419 h 452"/>
                <a:gd name="T32" fmla="*/ 92 w 723"/>
                <a:gd name="T33" fmla="*/ 412 h 452"/>
                <a:gd name="T34" fmla="*/ 90 w 723"/>
                <a:gd name="T35" fmla="*/ 286 h 452"/>
                <a:gd name="T36" fmla="*/ 93 w 723"/>
                <a:gd name="T37" fmla="*/ 278 h 452"/>
                <a:gd name="T38" fmla="*/ 100 w 723"/>
                <a:gd name="T39" fmla="*/ 272 h 452"/>
                <a:gd name="T40" fmla="*/ 316 w 723"/>
                <a:gd name="T41" fmla="*/ 271 h 452"/>
                <a:gd name="T42" fmla="*/ 325 w 723"/>
                <a:gd name="T43" fmla="*/ 274 h 452"/>
                <a:gd name="T44" fmla="*/ 330 w 723"/>
                <a:gd name="T45" fmla="*/ 280 h 452"/>
                <a:gd name="T46" fmla="*/ 331 w 723"/>
                <a:gd name="T47" fmla="*/ 407 h 452"/>
                <a:gd name="T48" fmla="*/ 722 w 723"/>
                <a:gd name="T49" fmla="*/ 220 h 452"/>
                <a:gd name="T50" fmla="*/ 717 w 723"/>
                <a:gd name="T51" fmla="*/ 213 h 452"/>
                <a:gd name="T52" fmla="*/ 708 w 723"/>
                <a:gd name="T53" fmla="*/ 211 h 452"/>
                <a:gd name="T54" fmla="*/ 678 w 723"/>
                <a:gd name="T55" fmla="*/ 150 h 452"/>
                <a:gd name="T56" fmla="*/ 703 w 723"/>
                <a:gd name="T57" fmla="*/ 143 h 452"/>
                <a:gd name="T58" fmla="*/ 720 w 723"/>
                <a:gd name="T59" fmla="*/ 123 h 452"/>
                <a:gd name="T60" fmla="*/ 723 w 723"/>
                <a:gd name="T61" fmla="*/ 45 h 452"/>
                <a:gd name="T62" fmla="*/ 715 w 723"/>
                <a:gd name="T63" fmla="*/ 20 h 452"/>
                <a:gd name="T64" fmla="*/ 695 w 723"/>
                <a:gd name="T65" fmla="*/ 3 h 452"/>
                <a:gd name="T66" fmla="*/ 497 w 723"/>
                <a:gd name="T67" fmla="*/ 0 h 452"/>
                <a:gd name="T68" fmla="*/ 472 w 723"/>
                <a:gd name="T69" fmla="*/ 8 h 452"/>
                <a:gd name="T70" fmla="*/ 456 w 723"/>
                <a:gd name="T71" fmla="*/ 28 h 452"/>
                <a:gd name="T72" fmla="*/ 452 w 723"/>
                <a:gd name="T73" fmla="*/ 105 h 452"/>
                <a:gd name="T74" fmla="*/ 460 w 723"/>
                <a:gd name="T75" fmla="*/ 131 h 452"/>
                <a:gd name="T76" fmla="*/ 479 w 723"/>
                <a:gd name="T77" fmla="*/ 147 h 452"/>
                <a:gd name="T78" fmla="*/ 573 w 723"/>
                <a:gd name="T79" fmla="*/ 150 h 452"/>
                <a:gd name="T80" fmla="*/ 301 w 723"/>
                <a:gd name="T81" fmla="*/ 75 h 452"/>
                <a:gd name="T82" fmla="*/ 297 w 723"/>
                <a:gd name="T83" fmla="*/ 65 h 452"/>
                <a:gd name="T84" fmla="*/ 288 w 723"/>
                <a:gd name="T85" fmla="*/ 60 h 452"/>
                <a:gd name="T86" fmla="*/ 130 w 723"/>
                <a:gd name="T87" fmla="*/ 121 h 452"/>
                <a:gd name="T88" fmla="*/ 121 w 723"/>
                <a:gd name="T89" fmla="*/ 131 h 452"/>
                <a:gd name="T90" fmla="*/ 15 w 723"/>
                <a:gd name="T91" fmla="*/ 211 h 452"/>
                <a:gd name="T92" fmla="*/ 7 w 723"/>
                <a:gd name="T93" fmla="*/ 213 h 452"/>
                <a:gd name="T94" fmla="*/ 1 w 723"/>
                <a:gd name="T95" fmla="*/ 220 h 452"/>
                <a:gd name="T96" fmla="*/ 0 w 723"/>
                <a:gd name="T97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3" h="452">
                  <a:moveTo>
                    <a:pt x="603" y="361"/>
                  </a:moveTo>
                  <a:lnTo>
                    <a:pt x="452" y="361"/>
                  </a:lnTo>
                  <a:lnTo>
                    <a:pt x="448" y="361"/>
                  </a:lnTo>
                  <a:lnTo>
                    <a:pt x="446" y="360"/>
                  </a:lnTo>
                  <a:lnTo>
                    <a:pt x="443" y="359"/>
                  </a:lnTo>
                  <a:lnTo>
                    <a:pt x="441" y="357"/>
                  </a:lnTo>
                  <a:lnTo>
                    <a:pt x="440" y="355"/>
                  </a:lnTo>
                  <a:lnTo>
                    <a:pt x="438" y="352"/>
                  </a:lnTo>
                  <a:lnTo>
                    <a:pt x="438" y="350"/>
                  </a:lnTo>
                  <a:lnTo>
                    <a:pt x="437" y="346"/>
                  </a:lnTo>
                  <a:lnTo>
                    <a:pt x="438" y="343"/>
                  </a:lnTo>
                  <a:lnTo>
                    <a:pt x="438" y="340"/>
                  </a:lnTo>
                  <a:lnTo>
                    <a:pt x="440" y="338"/>
                  </a:lnTo>
                  <a:lnTo>
                    <a:pt x="441" y="336"/>
                  </a:lnTo>
                  <a:lnTo>
                    <a:pt x="443" y="334"/>
                  </a:lnTo>
                  <a:lnTo>
                    <a:pt x="446" y="333"/>
                  </a:lnTo>
                  <a:lnTo>
                    <a:pt x="448" y="331"/>
                  </a:lnTo>
                  <a:lnTo>
                    <a:pt x="452" y="331"/>
                  </a:lnTo>
                  <a:lnTo>
                    <a:pt x="603" y="331"/>
                  </a:lnTo>
                  <a:lnTo>
                    <a:pt x="605" y="331"/>
                  </a:lnTo>
                  <a:lnTo>
                    <a:pt x="608" y="333"/>
                  </a:lnTo>
                  <a:lnTo>
                    <a:pt x="610" y="334"/>
                  </a:lnTo>
                  <a:lnTo>
                    <a:pt x="614" y="336"/>
                  </a:lnTo>
                  <a:lnTo>
                    <a:pt x="615" y="338"/>
                  </a:lnTo>
                  <a:lnTo>
                    <a:pt x="617" y="340"/>
                  </a:lnTo>
                  <a:lnTo>
                    <a:pt x="617" y="343"/>
                  </a:lnTo>
                  <a:lnTo>
                    <a:pt x="618" y="346"/>
                  </a:lnTo>
                  <a:lnTo>
                    <a:pt x="617" y="350"/>
                  </a:lnTo>
                  <a:lnTo>
                    <a:pt x="617" y="352"/>
                  </a:lnTo>
                  <a:lnTo>
                    <a:pt x="615" y="355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0"/>
                  </a:lnTo>
                  <a:lnTo>
                    <a:pt x="605" y="361"/>
                  </a:lnTo>
                  <a:lnTo>
                    <a:pt x="603" y="361"/>
                  </a:lnTo>
                  <a:close/>
                  <a:moveTo>
                    <a:pt x="331" y="407"/>
                  </a:moveTo>
                  <a:lnTo>
                    <a:pt x="331" y="410"/>
                  </a:lnTo>
                  <a:lnTo>
                    <a:pt x="330" y="412"/>
                  </a:lnTo>
                  <a:lnTo>
                    <a:pt x="329" y="415"/>
                  </a:lnTo>
                  <a:lnTo>
                    <a:pt x="327" y="417"/>
                  </a:lnTo>
                  <a:lnTo>
                    <a:pt x="325" y="419"/>
                  </a:lnTo>
                  <a:lnTo>
                    <a:pt x="322" y="420"/>
                  </a:lnTo>
                  <a:lnTo>
                    <a:pt x="320" y="422"/>
                  </a:lnTo>
                  <a:lnTo>
                    <a:pt x="316" y="422"/>
                  </a:lnTo>
                  <a:lnTo>
                    <a:pt x="105" y="422"/>
                  </a:lnTo>
                  <a:lnTo>
                    <a:pt x="103" y="422"/>
                  </a:lnTo>
                  <a:lnTo>
                    <a:pt x="100" y="420"/>
                  </a:lnTo>
                  <a:lnTo>
                    <a:pt x="98" y="419"/>
                  </a:lnTo>
                  <a:lnTo>
                    <a:pt x="96" y="417"/>
                  </a:lnTo>
                  <a:lnTo>
                    <a:pt x="93" y="415"/>
                  </a:lnTo>
                  <a:lnTo>
                    <a:pt x="92" y="412"/>
                  </a:lnTo>
                  <a:lnTo>
                    <a:pt x="91" y="410"/>
                  </a:lnTo>
                  <a:lnTo>
                    <a:pt x="90" y="407"/>
                  </a:lnTo>
                  <a:lnTo>
                    <a:pt x="90" y="286"/>
                  </a:lnTo>
                  <a:lnTo>
                    <a:pt x="91" y="283"/>
                  </a:lnTo>
                  <a:lnTo>
                    <a:pt x="92" y="280"/>
                  </a:lnTo>
                  <a:lnTo>
                    <a:pt x="93" y="278"/>
                  </a:lnTo>
                  <a:lnTo>
                    <a:pt x="96" y="276"/>
                  </a:lnTo>
                  <a:lnTo>
                    <a:pt x="98" y="274"/>
                  </a:lnTo>
                  <a:lnTo>
                    <a:pt x="100" y="272"/>
                  </a:lnTo>
                  <a:lnTo>
                    <a:pt x="103" y="271"/>
                  </a:lnTo>
                  <a:lnTo>
                    <a:pt x="105" y="271"/>
                  </a:lnTo>
                  <a:lnTo>
                    <a:pt x="316" y="271"/>
                  </a:lnTo>
                  <a:lnTo>
                    <a:pt x="320" y="271"/>
                  </a:lnTo>
                  <a:lnTo>
                    <a:pt x="322" y="272"/>
                  </a:lnTo>
                  <a:lnTo>
                    <a:pt x="325" y="274"/>
                  </a:lnTo>
                  <a:lnTo>
                    <a:pt x="327" y="276"/>
                  </a:lnTo>
                  <a:lnTo>
                    <a:pt x="329" y="278"/>
                  </a:lnTo>
                  <a:lnTo>
                    <a:pt x="330" y="280"/>
                  </a:lnTo>
                  <a:lnTo>
                    <a:pt x="331" y="283"/>
                  </a:lnTo>
                  <a:lnTo>
                    <a:pt x="331" y="286"/>
                  </a:lnTo>
                  <a:lnTo>
                    <a:pt x="331" y="407"/>
                  </a:lnTo>
                  <a:close/>
                  <a:moveTo>
                    <a:pt x="723" y="226"/>
                  </a:moveTo>
                  <a:lnTo>
                    <a:pt x="723" y="223"/>
                  </a:lnTo>
                  <a:lnTo>
                    <a:pt x="722" y="220"/>
                  </a:lnTo>
                  <a:lnTo>
                    <a:pt x="721" y="218"/>
                  </a:lnTo>
                  <a:lnTo>
                    <a:pt x="719" y="216"/>
                  </a:lnTo>
                  <a:lnTo>
                    <a:pt x="717" y="213"/>
                  </a:lnTo>
                  <a:lnTo>
                    <a:pt x="713" y="212"/>
                  </a:lnTo>
                  <a:lnTo>
                    <a:pt x="711" y="211"/>
                  </a:lnTo>
                  <a:lnTo>
                    <a:pt x="708" y="211"/>
                  </a:lnTo>
                  <a:lnTo>
                    <a:pt x="603" y="211"/>
                  </a:lnTo>
                  <a:lnTo>
                    <a:pt x="603" y="150"/>
                  </a:lnTo>
                  <a:lnTo>
                    <a:pt x="678" y="150"/>
                  </a:lnTo>
                  <a:lnTo>
                    <a:pt x="686" y="149"/>
                  </a:lnTo>
                  <a:lnTo>
                    <a:pt x="695" y="147"/>
                  </a:lnTo>
                  <a:lnTo>
                    <a:pt x="703" y="143"/>
                  </a:lnTo>
                  <a:lnTo>
                    <a:pt x="710" y="137"/>
                  </a:lnTo>
                  <a:lnTo>
                    <a:pt x="715" y="131"/>
                  </a:lnTo>
                  <a:lnTo>
                    <a:pt x="720" y="123"/>
                  </a:lnTo>
                  <a:lnTo>
                    <a:pt x="722" y="115"/>
                  </a:lnTo>
                  <a:lnTo>
                    <a:pt x="723" y="105"/>
                  </a:lnTo>
                  <a:lnTo>
                    <a:pt x="723" y="45"/>
                  </a:lnTo>
                  <a:lnTo>
                    <a:pt x="722" y="36"/>
                  </a:lnTo>
                  <a:lnTo>
                    <a:pt x="720" y="28"/>
                  </a:lnTo>
                  <a:lnTo>
                    <a:pt x="715" y="20"/>
                  </a:lnTo>
                  <a:lnTo>
                    <a:pt x="710" y="13"/>
                  </a:lnTo>
                  <a:lnTo>
                    <a:pt x="703" y="8"/>
                  </a:lnTo>
                  <a:lnTo>
                    <a:pt x="695" y="3"/>
                  </a:lnTo>
                  <a:lnTo>
                    <a:pt x="686" y="1"/>
                  </a:lnTo>
                  <a:lnTo>
                    <a:pt x="678" y="0"/>
                  </a:lnTo>
                  <a:lnTo>
                    <a:pt x="497" y="0"/>
                  </a:lnTo>
                  <a:lnTo>
                    <a:pt x="488" y="1"/>
                  </a:lnTo>
                  <a:lnTo>
                    <a:pt x="479" y="3"/>
                  </a:lnTo>
                  <a:lnTo>
                    <a:pt x="472" y="8"/>
                  </a:lnTo>
                  <a:lnTo>
                    <a:pt x="466" y="13"/>
                  </a:lnTo>
                  <a:lnTo>
                    <a:pt x="460" y="20"/>
                  </a:lnTo>
                  <a:lnTo>
                    <a:pt x="456" y="28"/>
                  </a:lnTo>
                  <a:lnTo>
                    <a:pt x="453" y="36"/>
                  </a:lnTo>
                  <a:lnTo>
                    <a:pt x="452" y="45"/>
                  </a:lnTo>
                  <a:lnTo>
                    <a:pt x="452" y="105"/>
                  </a:lnTo>
                  <a:lnTo>
                    <a:pt x="453" y="115"/>
                  </a:lnTo>
                  <a:lnTo>
                    <a:pt x="456" y="123"/>
                  </a:lnTo>
                  <a:lnTo>
                    <a:pt x="460" y="131"/>
                  </a:lnTo>
                  <a:lnTo>
                    <a:pt x="466" y="137"/>
                  </a:lnTo>
                  <a:lnTo>
                    <a:pt x="472" y="143"/>
                  </a:lnTo>
                  <a:lnTo>
                    <a:pt x="479" y="147"/>
                  </a:lnTo>
                  <a:lnTo>
                    <a:pt x="488" y="150"/>
                  </a:lnTo>
                  <a:lnTo>
                    <a:pt x="497" y="150"/>
                  </a:lnTo>
                  <a:lnTo>
                    <a:pt x="573" y="150"/>
                  </a:lnTo>
                  <a:lnTo>
                    <a:pt x="573" y="211"/>
                  </a:lnTo>
                  <a:lnTo>
                    <a:pt x="301" y="211"/>
                  </a:lnTo>
                  <a:lnTo>
                    <a:pt x="301" y="75"/>
                  </a:lnTo>
                  <a:lnTo>
                    <a:pt x="301" y="72"/>
                  </a:lnTo>
                  <a:lnTo>
                    <a:pt x="299" y="69"/>
                  </a:lnTo>
                  <a:lnTo>
                    <a:pt x="297" y="65"/>
                  </a:lnTo>
                  <a:lnTo>
                    <a:pt x="295" y="63"/>
                  </a:lnTo>
                  <a:lnTo>
                    <a:pt x="292" y="61"/>
                  </a:lnTo>
                  <a:lnTo>
                    <a:pt x="288" y="60"/>
                  </a:lnTo>
                  <a:lnTo>
                    <a:pt x="284" y="60"/>
                  </a:lnTo>
                  <a:lnTo>
                    <a:pt x="281" y="61"/>
                  </a:lnTo>
                  <a:lnTo>
                    <a:pt x="130" y="121"/>
                  </a:lnTo>
                  <a:lnTo>
                    <a:pt x="127" y="123"/>
                  </a:lnTo>
                  <a:lnTo>
                    <a:pt x="123" y="128"/>
                  </a:lnTo>
                  <a:lnTo>
                    <a:pt x="121" y="131"/>
                  </a:lnTo>
                  <a:lnTo>
                    <a:pt x="121" y="135"/>
                  </a:lnTo>
                  <a:lnTo>
                    <a:pt x="121" y="211"/>
                  </a:lnTo>
                  <a:lnTo>
                    <a:pt x="15" y="211"/>
                  </a:lnTo>
                  <a:lnTo>
                    <a:pt x="12" y="211"/>
                  </a:lnTo>
                  <a:lnTo>
                    <a:pt x="10" y="212"/>
                  </a:lnTo>
                  <a:lnTo>
                    <a:pt x="7" y="213"/>
                  </a:lnTo>
                  <a:lnTo>
                    <a:pt x="4" y="216"/>
                  </a:lnTo>
                  <a:lnTo>
                    <a:pt x="3" y="218"/>
                  </a:lnTo>
                  <a:lnTo>
                    <a:pt x="1" y="220"/>
                  </a:lnTo>
                  <a:lnTo>
                    <a:pt x="1" y="223"/>
                  </a:lnTo>
                  <a:lnTo>
                    <a:pt x="0" y="226"/>
                  </a:lnTo>
                  <a:lnTo>
                    <a:pt x="0" y="452"/>
                  </a:lnTo>
                  <a:lnTo>
                    <a:pt x="723" y="452"/>
                  </a:lnTo>
                  <a:lnTo>
                    <a:pt x="723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64E23882-97E3-4B34-BBE0-6959274930AF}"/>
              </a:ext>
            </a:extLst>
          </p:cNvPr>
          <p:cNvSpPr/>
          <p:nvPr/>
        </p:nvSpPr>
        <p:spPr>
          <a:xfrm>
            <a:off x="10513894" y="1827649"/>
            <a:ext cx="1285929" cy="461665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r" rtl="0">
              <a:spcBef>
                <a:spcPts val="600"/>
              </a:spcBef>
            </a:pPr>
            <a:r>
              <a:rPr lang="fr-FR" sz="2400" noProof="1">
                <a:solidFill>
                  <a:schemeClr val="bg1"/>
                </a:solidFill>
              </a:rPr>
              <a:t>704,78 €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576948FB-CC34-4B03-88DC-8401A5A57F4D}"/>
              </a:ext>
            </a:extLst>
          </p:cNvPr>
          <p:cNvSpPr/>
          <p:nvPr/>
        </p:nvSpPr>
        <p:spPr>
          <a:xfrm>
            <a:off x="10885423" y="2580055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191,01 €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6E0B43-CBC1-4B75-A350-E61BB761761E}"/>
              </a:ext>
            </a:extLst>
          </p:cNvPr>
          <p:cNvSpPr/>
          <p:nvPr/>
        </p:nvSpPr>
        <p:spPr>
          <a:xfrm>
            <a:off x="10885423" y="2994209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189,31 €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C4B4557E-2EE3-41E0-8A59-E60F50BDB6EC}"/>
              </a:ext>
            </a:extLst>
          </p:cNvPr>
          <p:cNvSpPr/>
          <p:nvPr/>
        </p:nvSpPr>
        <p:spPr>
          <a:xfrm>
            <a:off x="10885423" y="3412943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186,54 €</a:t>
            </a:r>
          </a:p>
        </p:txBody>
      </p:sp>
      <p:sp>
        <p:nvSpPr>
          <p:cNvPr id="194" name="Forme libre 154" descr="Ceci est le logo de Facebook.">
            <a:extLst>
              <a:ext uri="{FF2B5EF4-FFF2-40B4-BE49-F238E27FC236}">
                <a16:creationId xmlns:a16="http://schemas.microsoft.com/office/drawing/2014/main" xmlns="" id="{BA54671E-ACFD-4428-B4B7-A37E5BA61CB3}"/>
              </a:ext>
            </a:extLst>
          </p:cNvPr>
          <p:cNvSpPr>
            <a:spLocks/>
          </p:cNvSpPr>
          <p:nvPr/>
        </p:nvSpPr>
        <p:spPr bwMode="auto">
          <a:xfrm>
            <a:off x="8689204" y="4222451"/>
            <a:ext cx="138355" cy="258819"/>
          </a:xfrm>
          <a:custGeom>
            <a:avLst/>
            <a:gdLst>
              <a:gd name="T0" fmla="*/ 49 w 49"/>
              <a:gd name="T1" fmla="*/ 28 h 92"/>
              <a:gd name="T2" fmla="*/ 32 w 49"/>
              <a:gd name="T3" fmla="*/ 28 h 92"/>
              <a:gd name="T4" fmla="*/ 32 w 49"/>
              <a:gd name="T5" fmla="*/ 20 h 92"/>
              <a:gd name="T6" fmla="*/ 36 w 49"/>
              <a:gd name="T7" fmla="*/ 16 h 92"/>
              <a:gd name="T8" fmla="*/ 48 w 49"/>
              <a:gd name="T9" fmla="*/ 16 h 92"/>
              <a:gd name="T10" fmla="*/ 48 w 49"/>
              <a:gd name="T11" fmla="*/ 0 h 92"/>
              <a:gd name="T12" fmla="*/ 31 w 49"/>
              <a:gd name="T13" fmla="*/ 0 h 92"/>
              <a:gd name="T14" fmla="*/ 12 w 49"/>
              <a:gd name="T15" fmla="*/ 19 h 92"/>
              <a:gd name="T16" fmla="*/ 12 w 49"/>
              <a:gd name="T17" fmla="*/ 28 h 92"/>
              <a:gd name="T18" fmla="*/ 0 w 49"/>
              <a:gd name="T19" fmla="*/ 28 h 92"/>
              <a:gd name="T20" fmla="*/ 0 w 49"/>
              <a:gd name="T21" fmla="*/ 44 h 92"/>
              <a:gd name="T22" fmla="*/ 12 w 49"/>
              <a:gd name="T23" fmla="*/ 44 h 92"/>
              <a:gd name="T24" fmla="*/ 12 w 49"/>
              <a:gd name="T25" fmla="*/ 92 h 92"/>
              <a:gd name="T26" fmla="*/ 32 w 49"/>
              <a:gd name="T27" fmla="*/ 92 h 92"/>
              <a:gd name="T28" fmla="*/ 32 w 49"/>
              <a:gd name="T29" fmla="*/ 44 h 92"/>
              <a:gd name="T30" fmla="*/ 47 w 49"/>
              <a:gd name="T31" fmla="*/ 44 h 92"/>
              <a:gd name="T32" fmla="*/ 49 w 49"/>
              <a:gd name="T33" fmla="*/ 2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" h="92">
                <a:moveTo>
                  <a:pt x="49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17"/>
                  <a:pt x="34" y="16"/>
                  <a:pt x="36" y="16"/>
                </a:cubicBezTo>
                <a:cubicBezTo>
                  <a:pt x="38" y="16"/>
                  <a:pt x="48" y="16"/>
                  <a:pt x="48" y="16"/>
                </a:cubicBezTo>
                <a:cubicBezTo>
                  <a:pt x="48" y="0"/>
                  <a:pt x="48" y="0"/>
                  <a:pt x="4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5" y="0"/>
                  <a:pt x="12" y="12"/>
                  <a:pt x="12" y="19"/>
                </a:cubicBezTo>
                <a:cubicBezTo>
                  <a:pt x="12" y="28"/>
                  <a:pt x="12" y="28"/>
                  <a:pt x="12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4"/>
                  <a:pt x="0" y="44"/>
                  <a:pt x="0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65"/>
                  <a:pt x="12" y="92"/>
                  <a:pt x="1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2"/>
                  <a:pt x="32" y="64"/>
                  <a:pt x="32" y="44"/>
                </a:cubicBezTo>
                <a:cubicBezTo>
                  <a:pt x="47" y="44"/>
                  <a:pt x="47" y="44"/>
                  <a:pt x="47" y="44"/>
                </a:cubicBezTo>
                <a:lnTo>
                  <a:pt x="49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1"/>
          </a:p>
        </p:txBody>
      </p:sp>
      <p:sp>
        <p:nvSpPr>
          <p:cNvPr id="196" name="Forme libre 162" descr="Ceci est le logo de Twitter.">
            <a:extLst>
              <a:ext uri="{FF2B5EF4-FFF2-40B4-BE49-F238E27FC236}">
                <a16:creationId xmlns:a16="http://schemas.microsoft.com/office/drawing/2014/main" xmlns="" id="{8AD2DF00-0982-4B28-B4A0-DF7B4B6DA358}"/>
              </a:ext>
            </a:extLst>
          </p:cNvPr>
          <p:cNvSpPr>
            <a:spLocks/>
          </p:cNvSpPr>
          <p:nvPr/>
        </p:nvSpPr>
        <p:spPr bwMode="auto">
          <a:xfrm>
            <a:off x="8631357" y="5066778"/>
            <a:ext cx="254048" cy="202761"/>
          </a:xfrm>
          <a:custGeom>
            <a:avLst/>
            <a:gdLst>
              <a:gd name="T0" fmla="*/ 90 w 90"/>
              <a:gd name="T1" fmla="*/ 9 h 72"/>
              <a:gd name="T2" fmla="*/ 81 w 90"/>
              <a:gd name="T3" fmla="*/ 9 h 72"/>
              <a:gd name="T4" fmla="*/ 86 w 90"/>
              <a:gd name="T5" fmla="*/ 1 h 72"/>
              <a:gd name="T6" fmla="*/ 75 w 90"/>
              <a:gd name="T7" fmla="*/ 6 h 72"/>
              <a:gd name="T8" fmla="*/ 61 w 90"/>
              <a:gd name="T9" fmla="*/ 0 h 72"/>
              <a:gd name="T10" fmla="*/ 43 w 90"/>
              <a:gd name="T11" fmla="*/ 18 h 72"/>
              <a:gd name="T12" fmla="*/ 44 w 90"/>
              <a:gd name="T13" fmla="*/ 22 h 72"/>
              <a:gd name="T14" fmla="*/ 6 w 90"/>
              <a:gd name="T15" fmla="*/ 3 h 72"/>
              <a:gd name="T16" fmla="*/ 4 w 90"/>
              <a:gd name="T17" fmla="*/ 12 h 72"/>
              <a:gd name="T18" fmla="*/ 12 w 90"/>
              <a:gd name="T19" fmla="*/ 28 h 72"/>
              <a:gd name="T20" fmla="*/ 4 w 90"/>
              <a:gd name="T21" fmla="*/ 25 h 72"/>
              <a:gd name="T22" fmla="*/ 4 w 90"/>
              <a:gd name="T23" fmla="*/ 26 h 72"/>
              <a:gd name="T24" fmla="*/ 18 w 90"/>
              <a:gd name="T25" fmla="*/ 43 h 72"/>
              <a:gd name="T26" fmla="*/ 10 w 90"/>
              <a:gd name="T27" fmla="*/ 44 h 72"/>
              <a:gd name="T28" fmla="*/ 27 w 90"/>
              <a:gd name="T29" fmla="*/ 56 h 72"/>
              <a:gd name="T30" fmla="*/ 0 w 90"/>
              <a:gd name="T31" fmla="*/ 64 h 72"/>
              <a:gd name="T32" fmla="*/ 28 w 90"/>
              <a:gd name="T33" fmla="*/ 72 h 72"/>
              <a:gd name="T34" fmla="*/ 80 w 90"/>
              <a:gd name="T35" fmla="*/ 20 h 72"/>
              <a:gd name="T36" fmla="*/ 80 w 90"/>
              <a:gd name="T37" fmla="*/ 18 h 72"/>
              <a:gd name="T38" fmla="*/ 90 w 90"/>
              <a:gd name="T39" fmla="*/ 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72">
                <a:moveTo>
                  <a:pt x="90" y="9"/>
                </a:moveTo>
                <a:cubicBezTo>
                  <a:pt x="87" y="11"/>
                  <a:pt x="84" y="11"/>
                  <a:pt x="81" y="9"/>
                </a:cubicBezTo>
                <a:cubicBezTo>
                  <a:pt x="85" y="7"/>
                  <a:pt x="85" y="6"/>
                  <a:pt x="86" y="1"/>
                </a:cubicBezTo>
                <a:cubicBezTo>
                  <a:pt x="83" y="3"/>
                  <a:pt x="79" y="5"/>
                  <a:pt x="75" y="6"/>
                </a:cubicBezTo>
                <a:cubicBezTo>
                  <a:pt x="71" y="2"/>
                  <a:pt x="67" y="0"/>
                  <a:pt x="61" y="0"/>
                </a:cubicBezTo>
                <a:cubicBezTo>
                  <a:pt x="51" y="0"/>
                  <a:pt x="43" y="8"/>
                  <a:pt x="43" y="18"/>
                </a:cubicBezTo>
                <a:cubicBezTo>
                  <a:pt x="43" y="20"/>
                  <a:pt x="43" y="21"/>
                  <a:pt x="44" y="22"/>
                </a:cubicBezTo>
                <a:cubicBezTo>
                  <a:pt x="29" y="22"/>
                  <a:pt x="15" y="14"/>
                  <a:pt x="6" y="3"/>
                </a:cubicBezTo>
                <a:cubicBezTo>
                  <a:pt x="5" y="6"/>
                  <a:pt x="4" y="9"/>
                  <a:pt x="4" y="12"/>
                </a:cubicBezTo>
                <a:cubicBezTo>
                  <a:pt x="4" y="19"/>
                  <a:pt x="7" y="24"/>
                  <a:pt x="12" y="28"/>
                </a:cubicBezTo>
                <a:cubicBezTo>
                  <a:pt x="9" y="27"/>
                  <a:pt x="6" y="27"/>
                  <a:pt x="4" y="25"/>
                </a:cubicBezTo>
                <a:cubicBezTo>
                  <a:pt x="4" y="25"/>
                  <a:pt x="4" y="25"/>
                  <a:pt x="4" y="26"/>
                </a:cubicBezTo>
                <a:cubicBezTo>
                  <a:pt x="4" y="34"/>
                  <a:pt x="10" y="42"/>
                  <a:pt x="18" y="43"/>
                </a:cubicBezTo>
                <a:cubicBezTo>
                  <a:pt x="15" y="44"/>
                  <a:pt x="13" y="44"/>
                  <a:pt x="10" y="44"/>
                </a:cubicBezTo>
                <a:cubicBezTo>
                  <a:pt x="12" y="51"/>
                  <a:pt x="19" y="56"/>
                  <a:pt x="27" y="56"/>
                </a:cubicBezTo>
                <a:cubicBezTo>
                  <a:pt x="19" y="62"/>
                  <a:pt x="9" y="65"/>
                  <a:pt x="0" y="64"/>
                </a:cubicBezTo>
                <a:cubicBezTo>
                  <a:pt x="8" y="69"/>
                  <a:pt x="18" y="72"/>
                  <a:pt x="28" y="72"/>
                </a:cubicBezTo>
                <a:cubicBezTo>
                  <a:pt x="61" y="72"/>
                  <a:pt x="80" y="44"/>
                  <a:pt x="80" y="20"/>
                </a:cubicBezTo>
                <a:cubicBezTo>
                  <a:pt x="80" y="19"/>
                  <a:pt x="80" y="19"/>
                  <a:pt x="80" y="18"/>
                </a:cubicBezTo>
                <a:cubicBezTo>
                  <a:pt x="83" y="15"/>
                  <a:pt x="87" y="13"/>
                  <a:pt x="9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1"/>
          </a:p>
        </p:txBody>
      </p:sp>
      <p:grpSp>
        <p:nvGrpSpPr>
          <p:cNvPr id="7" name="Groupe 196" descr="Ceci est le logo d’Instagram.">
            <a:extLst>
              <a:ext uri="{FF2B5EF4-FFF2-40B4-BE49-F238E27FC236}">
                <a16:creationId xmlns:a16="http://schemas.microsoft.com/office/drawing/2014/main" xmlns="" id="{105EB04D-523A-471B-94D7-64FDA15599AA}"/>
              </a:ext>
            </a:extLst>
          </p:cNvPr>
          <p:cNvGrpSpPr/>
          <p:nvPr/>
        </p:nvGrpSpPr>
        <p:grpSpPr>
          <a:xfrm>
            <a:off x="8634339" y="5859817"/>
            <a:ext cx="248085" cy="249277"/>
            <a:chOff x="3406775" y="2181225"/>
            <a:chExt cx="330200" cy="331788"/>
          </a:xfrm>
          <a:solidFill>
            <a:schemeClr val="bg1"/>
          </a:solidFill>
        </p:grpSpPr>
        <p:sp>
          <p:nvSpPr>
            <p:cNvPr id="198" name="Ovale 190">
              <a:extLst>
                <a:ext uri="{FF2B5EF4-FFF2-40B4-BE49-F238E27FC236}">
                  <a16:creationId xmlns:a16="http://schemas.microsoft.com/office/drawing/2014/main" xmlns="" id="{BD285FB7-C65E-4A4F-9730-2C7BDE085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8" y="2257425"/>
              <a:ext cx="180975" cy="179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99" name="Forme libre 191">
              <a:extLst>
                <a:ext uri="{FF2B5EF4-FFF2-40B4-BE49-F238E27FC236}">
                  <a16:creationId xmlns:a16="http://schemas.microsoft.com/office/drawing/2014/main" xmlns="" id="{BBC06FF8-9B23-4376-9786-14D97DD1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2181225"/>
              <a:ext cx="14288" cy="112713"/>
            </a:xfrm>
            <a:custGeom>
              <a:avLst/>
              <a:gdLst>
                <a:gd name="T0" fmla="*/ 4 w 4"/>
                <a:gd name="T1" fmla="*/ 0 h 30"/>
                <a:gd name="T2" fmla="*/ 0 w 4"/>
                <a:gd name="T3" fmla="*/ 1 h 30"/>
                <a:gd name="T4" fmla="*/ 0 w 4"/>
                <a:gd name="T5" fmla="*/ 30 h 30"/>
                <a:gd name="T6" fmla="*/ 4 w 4"/>
                <a:gd name="T7" fmla="*/ 30 h 30"/>
                <a:gd name="T8" fmla="*/ 4 w 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0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0" name="Forme libre 192">
              <a:extLst>
                <a:ext uri="{FF2B5EF4-FFF2-40B4-BE49-F238E27FC236}">
                  <a16:creationId xmlns:a16="http://schemas.microsoft.com/office/drawing/2014/main" xmlns="" id="{C6700C49-7AD6-494F-83F0-8DEBBC73A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2181225"/>
              <a:ext cx="14288" cy="112713"/>
            </a:xfrm>
            <a:custGeom>
              <a:avLst/>
              <a:gdLst>
                <a:gd name="T0" fmla="*/ 4 w 4"/>
                <a:gd name="T1" fmla="*/ 30 h 30"/>
                <a:gd name="T2" fmla="*/ 4 w 4"/>
                <a:gd name="T3" fmla="*/ 0 h 30"/>
                <a:gd name="T4" fmla="*/ 0 w 4"/>
                <a:gd name="T5" fmla="*/ 0 h 30"/>
                <a:gd name="T6" fmla="*/ 0 w 4"/>
                <a:gd name="T7" fmla="*/ 30 h 30"/>
                <a:gd name="T8" fmla="*/ 4 w 4"/>
                <a:gd name="T9" fmla="*/ 30 h 30"/>
                <a:gd name="T10" fmla="*/ 4 w 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0">
                  <a:moveTo>
                    <a:pt x="4" y="3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1" name="Forme libre 193">
              <a:extLst>
                <a:ext uri="{FF2B5EF4-FFF2-40B4-BE49-F238E27FC236}">
                  <a16:creationId xmlns:a16="http://schemas.microsoft.com/office/drawing/2014/main" xmlns="" id="{4134947C-4D7B-463E-A659-A8F440E310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775" y="2181225"/>
              <a:ext cx="330200" cy="331788"/>
            </a:xfrm>
            <a:custGeom>
              <a:avLst/>
              <a:gdLst>
                <a:gd name="T0" fmla="*/ 88 w 88"/>
                <a:gd name="T1" fmla="*/ 71 h 88"/>
                <a:gd name="T2" fmla="*/ 88 w 88"/>
                <a:gd name="T3" fmla="*/ 30 h 88"/>
                <a:gd name="T4" fmla="*/ 88 w 88"/>
                <a:gd name="T5" fmla="*/ 17 h 88"/>
                <a:gd name="T6" fmla="*/ 88 w 88"/>
                <a:gd name="T7" fmla="*/ 14 h 88"/>
                <a:gd name="T8" fmla="*/ 74 w 88"/>
                <a:gd name="T9" fmla="*/ 0 h 88"/>
                <a:gd name="T10" fmla="*/ 24 w 88"/>
                <a:gd name="T11" fmla="*/ 0 h 88"/>
                <a:gd name="T12" fmla="*/ 24 w 88"/>
                <a:gd name="T13" fmla="*/ 24 h 88"/>
                <a:gd name="T14" fmla="*/ 44 w 88"/>
                <a:gd name="T15" fmla="*/ 16 h 88"/>
                <a:gd name="T16" fmla="*/ 68 w 88"/>
                <a:gd name="T17" fmla="*/ 30 h 88"/>
                <a:gd name="T18" fmla="*/ 84 w 88"/>
                <a:gd name="T19" fmla="*/ 30 h 88"/>
                <a:gd name="T20" fmla="*/ 84 w 88"/>
                <a:gd name="T21" fmla="*/ 71 h 88"/>
                <a:gd name="T22" fmla="*/ 71 w 88"/>
                <a:gd name="T23" fmla="*/ 84 h 88"/>
                <a:gd name="T24" fmla="*/ 17 w 88"/>
                <a:gd name="T25" fmla="*/ 84 h 88"/>
                <a:gd name="T26" fmla="*/ 4 w 88"/>
                <a:gd name="T27" fmla="*/ 71 h 88"/>
                <a:gd name="T28" fmla="*/ 4 w 88"/>
                <a:gd name="T29" fmla="*/ 30 h 88"/>
                <a:gd name="T30" fmla="*/ 4 w 88"/>
                <a:gd name="T31" fmla="*/ 17 h 88"/>
                <a:gd name="T32" fmla="*/ 4 w 88"/>
                <a:gd name="T33" fmla="*/ 4 h 88"/>
                <a:gd name="T34" fmla="*/ 0 w 88"/>
                <a:gd name="T35" fmla="*/ 14 h 88"/>
                <a:gd name="T36" fmla="*/ 0 w 88"/>
                <a:gd name="T37" fmla="*/ 17 h 88"/>
                <a:gd name="T38" fmla="*/ 0 w 88"/>
                <a:gd name="T39" fmla="*/ 30 h 88"/>
                <a:gd name="T40" fmla="*/ 0 w 88"/>
                <a:gd name="T41" fmla="*/ 71 h 88"/>
                <a:gd name="T42" fmla="*/ 17 w 88"/>
                <a:gd name="T43" fmla="*/ 88 h 88"/>
                <a:gd name="T44" fmla="*/ 71 w 88"/>
                <a:gd name="T45" fmla="*/ 88 h 88"/>
                <a:gd name="T46" fmla="*/ 88 w 88"/>
                <a:gd name="T47" fmla="*/ 71 h 88"/>
                <a:gd name="T48" fmla="*/ 82 w 88"/>
                <a:gd name="T49" fmla="*/ 24 h 88"/>
                <a:gd name="T50" fmla="*/ 70 w 88"/>
                <a:gd name="T51" fmla="*/ 24 h 88"/>
                <a:gd name="T52" fmla="*/ 68 w 88"/>
                <a:gd name="T53" fmla="*/ 22 h 88"/>
                <a:gd name="T54" fmla="*/ 68 w 88"/>
                <a:gd name="T55" fmla="*/ 10 h 88"/>
                <a:gd name="T56" fmla="*/ 70 w 88"/>
                <a:gd name="T57" fmla="*/ 8 h 88"/>
                <a:gd name="T58" fmla="*/ 82 w 88"/>
                <a:gd name="T59" fmla="*/ 8 h 88"/>
                <a:gd name="T60" fmla="*/ 84 w 88"/>
                <a:gd name="T61" fmla="*/ 10 h 88"/>
                <a:gd name="T62" fmla="*/ 84 w 88"/>
                <a:gd name="T63" fmla="*/ 17 h 88"/>
                <a:gd name="T64" fmla="*/ 84 w 88"/>
                <a:gd name="T65" fmla="*/ 22 h 88"/>
                <a:gd name="T66" fmla="*/ 82 w 88"/>
                <a:gd name="T67" fmla="*/ 2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8">
                  <a:moveTo>
                    <a:pt x="88" y="71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6"/>
                    <a:pt x="82" y="0"/>
                    <a:pt x="7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9" y="19"/>
                    <a:pt x="36" y="16"/>
                    <a:pt x="44" y="16"/>
                  </a:cubicBezTo>
                  <a:cubicBezTo>
                    <a:pt x="54" y="16"/>
                    <a:pt x="63" y="22"/>
                    <a:pt x="68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8"/>
                    <a:pt x="78" y="84"/>
                    <a:pt x="71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0" y="84"/>
                    <a:pt x="4" y="78"/>
                    <a:pt x="4" y="7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7"/>
                    <a:pt x="0" y="10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1"/>
                    <a:pt x="7" y="88"/>
                    <a:pt x="17" y="88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81" y="88"/>
                    <a:pt x="88" y="81"/>
                    <a:pt x="88" y="71"/>
                  </a:cubicBezTo>
                  <a:close/>
                  <a:moveTo>
                    <a:pt x="82" y="24"/>
                  </a:moveTo>
                  <a:cubicBezTo>
                    <a:pt x="70" y="24"/>
                    <a:pt x="70" y="24"/>
                    <a:pt x="70" y="24"/>
                  </a:cubicBezTo>
                  <a:cubicBezTo>
                    <a:pt x="69" y="24"/>
                    <a:pt x="68" y="23"/>
                    <a:pt x="68" y="2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9" y="8"/>
                    <a:pt x="70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8"/>
                    <a:pt x="84" y="9"/>
                    <a:pt x="84" y="1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3"/>
                    <a:pt x="83" y="24"/>
                    <a:pt x="8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pic>
        <p:nvPicPr>
          <p:cNvPr id="181" name="Image 1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2714" y="5616449"/>
            <a:ext cx="1141390" cy="114139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0975" y="2093205"/>
            <a:ext cx="111113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Maitrise des machines</a:t>
            </a: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Formation des chefs d’équipe</a:t>
            </a: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Données techniques par machine pour assurer la qualité du câble, le bon fonctionnement de la machine et le suivi des indicateurs de rendement</a:t>
            </a: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Maitrise de l’outillage utilisé par machine et par opération </a:t>
            </a:r>
            <a:endParaRPr lang="fr-FR" dirty="0"/>
          </a:p>
        </p:txBody>
      </p:sp>
      <p:sp>
        <p:nvSpPr>
          <p:cNvPr id="66" name="object 5"/>
          <p:cNvSpPr/>
          <p:nvPr/>
        </p:nvSpPr>
        <p:spPr>
          <a:xfrm>
            <a:off x="10022845" y="1785734"/>
            <a:ext cx="899998" cy="808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A0A31DB-DD27-4F64-AB8C-EC7887B70CFD}"/>
              </a:ext>
            </a:extLst>
          </p:cNvPr>
          <p:cNvSpPr/>
          <p:nvPr/>
        </p:nvSpPr>
        <p:spPr>
          <a:xfrm>
            <a:off x="495858" y="1108230"/>
            <a:ext cx="5772739" cy="92989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Axes d’amélioration</a:t>
            </a:r>
            <a:endParaRPr lang="fr-FR" sz="3600" b="1" noProof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9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 11">
            <a:extLst>
              <a:ext uri="{FF2B5EF4-FFF2-40B4-BE49-F238E27FC236}">
                <a16:creationId xmlns:a16="http://schemas.microsoft.com/office/drawing/2014/main" xmlns="" id="{485D1319-7BD4-47DE-B3DF-55B655BB3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8900000">
            <a:off x="5349014" y="1854379"/>
            <a:ext cx="3856602" cy="3856602"/>
          </a:xfrm>
          <a:prstGeom prst="roundRect">
            <a:avLst>
              <a:gd name="adj" fmla="val 11080"/>
            </a:avLst>
          </a:prstGeom>
          <a:solidFill>
            <a:srgbClr val="CE295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xmlns="" id="{DAD3AC05-2DFE-4FEA-BD0F-67495472A283}"/>
              </a:ext>
            </a:extLst>
          </p:cNvPr>
          <p:cNvSpPr txBox="1"/>
          <p:nvPr/>
        </p:nvSpPr>
        <p:spPr>
          <a:xfrm>
            <a:off x="4636220" y="2880663"/>
            <a:ext cx="330407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/>
            <a:r>
              <a:rPr lang="fr-FR" sz="7200" dirty="0">
                <a:latin typeface="+mj-lt"/>
              </a:rPr>
              <a:t>MERCI</a:t>
            </a:r>
          </a:p>
        </p:txBody>
      </p:sp>
      <p:sp>
        <p:nvSpPr>
          <p:cNvPr id="17" name="Rectangle : Coins arrondis 16">
            <a:extLst>
              <a:ext uri="{FF2B5EF4-FFF2-40B4-BE49-F238E27FC236}">
                <a16:creationId xmlns:a16="http://schemas.microsoft.com/office/drawing/2014/main" xmlns="" id="{D2C300DA-4EC9-46EA-916D-25BEDAE0F2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8900000">
            <a:off x="3681074" y="4409266"/>
            <a:ext cx="1585044" cy="1585044"/>
          </a:xfrm>
          <a:prstGeom prst="roundRect">
            <a:avLst>
              <a:gd name="adj" fmla="val 11080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4" name="Rectangle : Coins arrondis 13">
            <a:extLst>
              <a:ext uri="{FF2B5EF4-FFF2-40B4-BE49-F238E27FC236}">
                <a16:creationId xmlns:a16="http://schemas.microsoft.com/office/drawing/2014/main" xmlns="" id="{08DED9FB-5603-488F-827B-05F43B91C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8900000">
            <a:off x="5424287" y="621132"/>
            <a:ext cx="1343428" cy="1343428"/>
          </a:xfrm>
          <a:prstGeom prst="roundRect">
            <a:avLst>
              <a:gd name="adj" fmla="val 11080"/>
            </a:avLst>
          </a:prstGeom>
          <a:solidFill>
            <a:srgbClr val="CE295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 hidden="1">
            <a:extLst>
              <a:ext uri="{FF2B5EF4-FFF2-40B4-BE49-F238E27FC236}">
                <a16:creationId xmlns:a16="http://schemas.microsoft.com/office/drawing/2014/main" xmlns="" id="{D46C762C-2601-4280-8833-726D27D8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Diapositive 10</a:t>
            </a:r>
          </a:p>
        </p:txBody>
      </p:sp>
      <p:sp>
        <p:nvSpPr>
          <p:cNvPr id="20" name="object 3"/>
          <p:cNvSpPr/>
          <p:nvPr/>
        </p:nvSpPr>
        <p:spPr>
          <a:xfrm>
            <a:off x="1463040" y="0"/>
            <a:ext cx="9650437" cy="650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2714" y="5616449"/>
            <a:ext cx="1141390" cy="114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5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9291974D-94F5-468A-87AC-B7EFF95696CC}"/>
              </a:ext>
            </a:extLst>
          </p:cNvPr>
          <p:cNvSpPr/>
          <p:nvPr/>
        </p:nvSpPr>
        <p:spPr>
          <a:xfrm>
            <a:off x="0" y="1116246"/>
            <a:ext cx="12192000" cy="5295901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98AD67-5AA4-441A-BB82-472C2884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4211" y="185942"/>
            <a:ext cx="10515600" cy="596256"/>
          </a:xfrm>
        </p:spPr>
        <p:txBody>
          <a:bodyPr rtlCol="0"/>
          <a:lstStyle/>
          <a:p>
            <a:pPr rtl="0"/>
            <a:r>
              <a:rPr lang="fr-FR" noProof="1" smtClean="0"/>
              <a:t>Durant la periode de 4 mois: </a:t>
            </a:r>
            <a:endParaRPr lang="fr-FR" noProof="1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F6CA378-A42F-4D9C-A19A-0115D50F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D50806-BABF-4915-9689-3B9956D1C75C}" type="slidenum">
              <a:rPr lang="fr-FR" noProof="1" dirty="0" smtClean="0"/>
              <a:pPr rtl="0"/>
              <a:t>2</a:t>
            </a:fld>
            <a:endParaRPr lang="fr-FR" noProof="1"/>
          </a:p>
        </p:txBody>
      </p:sp>
      <p:grpSp>
        <p:nvGrpSpPr>
          <p:cNvPr id="12" name="Groupe 11" descr="Ceci est une icône représentant des pièces de monnaie.">
            <a:extLst>
              <a:ext uri="{FF2B5EF4-FFF2-40B4-BE49-F238E27FC236}">
                <a16:creationId xmlns:a16="http://schemas.microsoft.com/office/drawing/2014/main" xmlns="" id="{75301E57-A6A4-4748-B362-9BA17072ED18}"/>
              </a:ext>
            </a:extLst>
          </p:cNvPr>
          <p:cNvGrpSpPr/>
          <p:nvPr/>
        </p:nvGrpSpPr>
        <p:grpSpPr>
          <a:xfrm>
            <a:off x="1804759" y="1367124"/>
            <a:ext cx="287338" cy="263526"/>
            <a:chOff x="3171825" y="1368425"/>
            <a:chExt cx="287338" cy="263526"/>
          </a:xfrm>
          <a:solidFill>
            <a:schemeClr val="bg1"/>
          </a:solidFill>
        </p:grpSpPr>
        <p:sp>
          <p:nvSpPr>
            <p:cNvPr id="13" name="Forme libre 466">
              <a:extLst>
                <a:ext uri="{FF2B5EF4-FFF2-40B4-BE49-F238E27FC236}">
                  <a16:creationId xmlns:a16="http://schemas.microsoft.com/office/drawing/2014/main" xmlns="" id="{385D5C6F-FE82-4E8C-8542-1BECD761D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98613"/>
              <a:ext cx="49213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136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4" name="Forme libre 467">
              <a:extLst>
                <a:ext uri="{FF2B5EF4-FFF2-40B4-BE49-F238E27FC236}">
                  <a16:creationId xmlns:a16="http://schemas.microsoft.com/office/drawing/2014/main" xmlns="" id="{3F4AD88D-507E-4EB6-B578-88060D4CF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98613"/>
              <a:ext cx="28575" cy="33338"/>
            </a:xfrm>
            <a:custGeom>
              <a:avLst/>
              <a:gdLst>
                <a:gd name="T0" fmla="*/ 75 w 90"/>
                <a:gd name="T1" fmla="*/ 0 h 106"/>
                <a:gd name="T2" fmla="*/ 0 w 90"/>
                <a:gd name="T3" fmla="*/ 0 h 106"/>
                <a:gd name="T4" fmla="*/ 0 w 90"/>
                <a:gd name="T5" fmla="*/ 106 h 106"/>
                <a:gd name="T6" fmla="*/ 75 w 90"/>
                <a:gd name="T7" fmla="*/ 106 h 106"/>
                <a:gd name="T8" fmla="*/ 78 w 90"/>
                <a:gd name="T9" fmla="*/ 106 h 106"/>
                <a:gd name="T10" fmla="*/ 80 w 90"/>
                <a:gd name="T11" fmla="*/ 104 h 106"/>
                <a:gd name="T12" fmla="*/ 84 w 90"/>
                <a:gd name="T13" fmla="*/ 103 h 106"/>
                <a:gd name="T14" fmla="*/ 86 w 90"/>
                <a:gd name="T15" fmla="*/ 101 h 106"/>
                <a:gd name="T16" fmla="*/ 88 w 90"/>
                <a:gd name="T17" fmla="*/ 99 h 106"/>
                <a:gd name="T18" fmla="*/ 89 w 90"/>
                <a:gd name="T19" fmla="*/ 97 h 106"/>
                <a:gd name="T20" fmla="*/ 90 w 90"/>
                <a:gd name="T21" fmla="*/ 94 h 106"/>
                <a:gd name="T22" fmla="*/ 90 w 90"/>
                <a:gd name="T23" fmla="*/ 91 h 106"/>
                <a:gd name="T24" fmla="*/ 90 w 90"/>
                <a:gd name="T25" fmla="*/ 15 h 106"/>
                <a:gd name="T26" fmla="*/ 90 w 90"/>
                <a:gd name="T27" fmla="*/ 12 h 106"/>
                <a:gd name="T28" fmla="*/ 89 w 90"/>
                <a:gd name="T29" fmla="*/ 10 h 106"/>
                <a:gd name="T30" fmla="*/ 88 w 90"/>
                <a:gd name="T31" fmla="*/ 7 h 106"/>
                <a:gd name="T32" fmla="*/ 86 w 90"/>
                <a:gd name="T33" fmla="*/ 5 h 106"/>
                <a:gd name="T34" fmla="*/ 84 w 90"/>
                <a:gd name="T35" fmla="*/ 4 h 106"/>
                <a:gd name="T36" fmla="*/ 80 w 90"/>
                <a:gd name="T37" fmla="*/ 2 h 106"/>
                <a:gd name="T38" fmla="*/ 78 w 90"/>
                <a:gd name="T39" fmla="*/ 2 h 106"/>
                <a:gd name="T40" fmla="*/ 75 w 90"/>
                <a:gd name="T41" fmla="*/ 0 h 106"/>
                <a:gd name="T42" fmla="*/ 7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75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8" y="106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5" name="Forme libre 468">
              <a:extLst>
                <a:ext uri="{FF2B5EF4-FFF2-40B4-BE49-F238E27FC236}">
                  <a16:creationId xmlns:a16="http://schemas.microsoft.com/office/drawing/2014/main" xmlns="" id="{25BE5FD6-A410-4824-9697-31FCF7983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98613"/>
              <a:ext cx="28575" cy="33338"/>
            </a:xfrm>
            <a:custGeom>
              <a:avLst/>
              <a:gdLst>
                <a:gd name="T0" fmla="*/ 15 w 90"/>
                <a:gd name="T1" fmla="*/ 0 h 106"/>
                <a:gd name="T2" fmla="*/ 11 w 90"/>
                <a:gd name="T3" fmla="*/ 0 h 106"/>
                <a:gd name="T4" fmla="*/ 9 w 90"/>
                <a:gd name="T5" fmla="*/ 2 h 106"/>
                <a:gd name="T6" fmla="*/ 6 w 90"/>
                <a:gd name="T7" fmla="*/ 4 h 106"/>
                <a:gd name="T8" fmla="*/ 4 w 90"/>
                <a:gd name="T9" fmla="*/ 5 h 106"/>
                <a:gd name="T10" fmla="*/ 3 w 90"/>
                <a:gd name="T11" fmla="*/ 7 h 106"/>
                <a:gd name="T12" fmla="*/ 1 w 90"/>
                <a:gd name="T13" fmla="*/ 10 h 106"/>
                <a:gd name="T14" fmla="*/ 0 w 90"/>
                <a:gd name="T15" fmla="*/ 12 h 106"/>
                <a:gd name="T16" fmla="*/ 0 w 90"/>
                <a:gd name="T17" fmla="*/ 15 h 106"/>
                <a:gd name="T18" fmla="*/ 0 w 90"/>
                <a:gd name="T19" fmla="*/ 91 h 106"/>
                <a:gd name="T20" fmla="*/ 0 w 90"/>
                <a:gd name="T21" fmla="*/ 94 h 106"/>
                <a:gd name="T22" fmla="*/ 1 w 90"/>
                <a:gd name="T23" fmla="*/ 97 h 106"/>
                <a:gd name="T24" fmla="*/ 3 w 90"/>
                <a:gd name="T25" fmla="*/ 99 h 106"/>
                <a:gd name="T26" fmla="*/ 4 w 90"/>
                <a:gd name="T27" fmla="*/ 101 h 106"/>
                <a:gd name="T28" fmla="*/ 6 w 90"/>
                <a:gd name="T29" fmla="*/ 103 h 106"/>
                <a:gd name="T30" fmla="*/ 9 w 90"/>
                <a:gd name="T31" fmla="*/ 104 h 106"/>
                <a:gd name="T32" fmla="*/ 11 w 90"/>
                <a:gd name="T33" fmla="*/ 106 h 106"/>
                <a:gd name="T34" fmla="*/ 15 w 90"/>
                <a:gd name="T35" fmla="*/ 106 h 106"/>
                <a:gd name="T36" fmla="*/ 90 w 90"/>
                <a:gd name="T37" fmla="*/ 106 h 106"/>
                <a:gd name="T38" fmla="*/ 90 w 90"/>
                <a:gd name="T39" fmla="*/ 0 h 106"/>
                <a:gd name="T40" fmla="*/ 75 w 90"/>
                <a:gd name="T41" fmla="*/ 0 h 106"/>
                <a:gd name="T42" fmla="*/ 1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15" y="0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6" name="Forme libre 469">
              <a:extLst>
                <a:ext uri="{FF2B5EF4-FFF2-40B4-BE49-F238E27FC236}">
                  <a16:creationId xmlns:a16="http://schemas.microsoft.com/office/drawing/2014/main" xmlns="" id="{70C956FB-1840-44F1-8377-516D0A87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22413"/>
              <a:ext cx="49213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136 w 151"/>
                <a:gd name="T5" fmla="*/ 0 h 105"/>
                <a:gd name="T6" fmla="*/ 0 w 151"/>
                <a:gd name="T7" fmla="*/ 0 h 105"/>
                <a:gd name="T8" fmla="*/ 0 w 151"/>
                <a:gd name="T9" fmla="*/ 105 h 105"/>
                <a:gd name="T10" fmla="*/ 136 w 151"/>
                <a:gd name="T11" fmla="*/ 105 h 105"/>
                <a:gd name="T12" fmla="*/ 151 w 151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36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7" name="Forme libre 470">
              <a:extLst>
                <a:ext uri="{FF2B5EF4-FFF2-40B4-BE49-F238E27FC236}">
                  <a16:creationId xmlns:a16="http://schemas.microsoft.com/office/drawing/2014/main" xmlns="" id="{31F34C55-620E-437B-84B4-9120D2B17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22413"/>
              <a:ext cx="28575" cy="33338"/>
            </a:xfrm>
            <a:custGeom>
              <a:avLst/>
              <a:gdLst>
                <a:gd name="T0" fmla="*/ 15 w 90"/>
                <a:gd name="T1" fmla="*/ 0 h 105"/>
                <a:gd name="T2" fmla="*/ 11 w 90"/>
                <a:gd name="T3" fmla="*/ 0 h 105"/>
                <a:gd name="T4" fmla="*/ 9 w 90"/>
                <a:gd name="T5" fmla="*/ 1 h 105"/>
                <a:gd name="T6" fmla="*/ 6 w 90"/>
                <a:gd name="T7" fmla="*/ 2 h 105"/>
                <a:gd name="T8" fmla="*/ 4 w 90"/>
                <a:gd name="T9" fmla="*/ 4 h 105"/>
                <a:gd name="T10" fmla="*/ 3 w 90"/>
                <a:gd name="T11" fmla="*/ 7 h 105"/>
                <a:gd name="T12" fmla="*/ 1 w 90"/>
                <a:gd name="T13" fmla="*/ 9 h 105"/>
                <a:gd name="T14" fmla="*/ 0 w 90"/>
                <a:gd name="T15" fmla="*/ 12 h 105"/>
                <a:gd name="T16" fmla="*/ 0 w 90"/>
                <a:gd name="T17" fmla="*/ 15 h 105"/>
                <a:gd name="T18" fmla="*/ 0 w 90"/>
                <a:gd name="T19" fmla="*/ 90 h 105"/>
                <a:gd name="T20" fmla="*/ 0 w 90"/>
                <a:gd name="T21" fmla="*/ 93 h 105"/>
                <a:gd name="T22" fmla="*/ 1 w 90"/>
                <a:gd name="T23" fmla="*/ 96 h 105"/>
                <a:gd name="T24" fmla="*/ 3 w 90"/>
                <a:gd name="T25" fmla="*/ 99 h 105"/>
                <a:gd name="T26" fmla="*/ 4 w 90"/>
                <a:gd name="T27" fmla="*/ 101 h 105"/>
                <a:gd name="T28" fmla="*/ 6 w 90"/>
                <a:gd name="T29" fmla="*/ 102 h 105"/>
                <a:gd name="T30" fmla="*/ 9 w 90"/>
                <a:gd name="T31" fmla="*/ 104 h 105"/>
                <a:gd name="T32" fmla="*/ 11 w 90"/>
                <a:gd name="T33" fmla="*/ 105 h 105"/>
                <a:gd name="T34" fmla="*/ 15 w 90"/>
                <a:gd name="T35" fmla="*/ 105 h 105"/>
                <a:gd name="T36" fmla="*/ 7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  <a:gd name="T42" fmla="*/ 75 w 90"/>
                <a:gd name="T43" fmla="*/ 0 h 105"/>
                <a:gd name="T44" fmla="*/ 15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15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8" name="Forme libre 471">
              <a:extLst>
                <a:ext uri="{FF2B5EF4-FFF2-40B4-BE49-F238E27FC236}">
                  <a16:creationId xmlns:a16="http://schemas.microsoft.com/office/drawing/2014/main" xmlns="" id="{18397A4D-BBCC-464A-A388-9BDBF3FBC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22413"/>
              <a:ext cx="28575" cy="33338"/>
            </a:xfrm>
            <a:custGeom>
              <a:avLst/>
              <a:gdLst>
                <a:gd name="T0" fmla="*/ 75 w 90"/>
                <a:gd name="T1" fmla="*/ 0 h 105"/>
                <a:gd name="T2" fmla="*/ 0 w 90"/>
                <a:gd name="T3" fmla="*/ 0 h 105"/>
                <a:gd name="T4" fmla="*/ 0 w 90"/>
                <a:gd name="T5" fmla="*/ 105 h 105"/>
                <a:gd name="T6" fmla="*/ 75 w 90"/>
                <a:gd name="T7" fmla="*/ 105 h 105"/>
                <a:gd name="T8" fmla="*/ 78 w 90"/>
                <a:gd name="T9" fmla="*/ 105 h 105"/>
                <a:gd name="T10" fmla="*/ 80 w 90"/>
                <a:gd name="T11" fmla="*/ 104 h 105"/>
                <a:gd name="T12" fmla="*/ 84 w 90"/>
                <a:gd name="T13" fmla="*/ 102 h 105"/>
                <a:gd name="T14" fmla="*/ 86 w 90"/>
                <a:gd name="T15" fmla="*/ 101 h 105"/>
                <a:gd name="T16" fmla="*/ 88 w 90"/>
                <a:gd name="T17" fmla="*/ 99 h 105"/>
                <a:gd name="T18" fmla="*/ 89 w 90"/>
                <a:gd name="T19" fmla="*/ 96 h 105"/>
                <a:gd name="T20" fmla="*/ 90 w 90"/>
                <a:gd name="T21" fmla="*/ 93 h 105"/>
                <a:gd name="T22" fmla="*/ 90 w 90"/>
                <a:gd name="T23" fmla="*/ 90 h 105"/>
                <a:gd name="T24" fmla="*/ 90 w 90"/>
                <a:gd name="T25" fmla="*/ 15 h 105"/>
                <a:gd name="T26" fmla="*/ 90 w 90"/>
                <a:gd name="T27" fmla="*/ 12 h 105"/>
                <a:gd name="T28" fmla="*/ 89 w 90"/>
                <a:gd name="T29" fmla="*/ 9 h 105"/>
                <a:gd name="T30" fmla="*/ 88 w 90"/>
                <a:gd name="T31" fmla="*/ 7 h 105"/>
                <a:gd name="T32" fmla="*/ 86 w 90"/>
                <a:gd name="T33" fmla="*/ 4 h 105"/>
                <a:gd name="T34" fmla="*/ 84 w 90"/>
                <a:gd name="T35" fmla="*/ 2 h 105"/>
                <a:gd name="T36" fmla="*/ 80 w 90"/>
                <a:gd name="T37" fmla="*/ 1 h 105"/>
                <a:gd name="T38" fmla="*/ 78 w 90"/>
                <a:gd name="T39" fmla="*/ 0 h 105"/>
                <a:gd name="T40" fmla="*/ 75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75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9" name="Forme libre 472">
              <a:extLst>
                <a:ext uri="{FF2B5EF4-FFF2-40B4-BE49-F238E27FC236}">
                  <a16:creationId xmlns:a16="http://schemas.microsoft.com/office/drawing/2014/main" xmlns="" id="{196FE97D-77A1-4D52-A288-82512B28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14462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4 h 105"/>
                <a:gd name="T12" fmla="*/ 3 w 90"/>
                <a:gd name="T13" fmla="*/ 6 h 105"/>
                <a:gd name="T14" fmla="*/ 1 w 90"/>
                <a:gd name="T15" fmla="*/ 9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3 h 105"/>
                <a:gd name="T24" fmla="*/ 1 w 90"/>
                <a:gd name="T25" fmla="*/ 96 h 105"/>
                <a:gd name="T26" fmla="*/ 3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45 w 90"/>
                <a:gd name="T39" fmla="*/ 105 h 105"/>
                <a:gd name="T40" fmla="*/ 90 w 90"/>
                <a:gd name="T41" fmla="*/ 105 h 105"/>
                <a:gd name="T42" fmla="*/ 90 w 90"/>
                <a:gd name="T4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" name="Forme libre 473">
              <a:extLst>
                <a:ext uri="{FF2B5EF4-FFF2-40B4-BE49-F238E27FC236}">
                  <a16:creationId xmlns:a16="http://schemas.microsoft.com/office/drawing/2014/main" xmlns="" id="{AEEC57E4-9646-4A44-BD9D-7456C262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4462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46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06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6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1" name="Forme libre 474">
              <a:extLst>
                <a:ext uri="{FF2B5EF4-FFF2-40B4-BE49-F238E27FC236}">
                  <a16:creationId xmlns:a16="http://schemas.microsoft.com/office/drawing/2014/main" xmlns="" id="{3033CFA5-C735-49A7-99D6-6BC7D8DA0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1446213"/>
              <a:ext cx="28575" cy="33338"/>
            </a:xfrm>
            <a:custGeom>
              <a:avLst/>
              <a:gdLst>
                <a:gd name="T0" fmla="*/ 90 w 90"/>
                <a:gd name="T1" fmla="*/ 15 h 105"/>
                <a:gd name="T2" fmla="*/ 90 w 90"/>
                <a:gd name="T3" fmla="*/ 12 h 105"/>
                <a:gd name="T4" fmla="*/ 89 w 90"/>
                <a:gd name="T5" fmla="*/ 9 h 105"/>
                <a:gd name="T6" fmla="*/ 88 w 90"/>
                <a:gd name="T7" fmla="*/ 6 h 105"/>
                <a:gd name="T8" fmla="*/ 86 w 90"/>
                <a:gd name="T9" fmla="*/ 4 h 105"/>
                <a:gd name="T10" fmla="*/ 84 w 90"/>
                <a:gd name="T11" fmla="*/ 2 h 105"/>
                <a:gd name="T12" fmla="*/ 81 w 90"/>
                <a:gd name="T13" fmla="*/ 1 h 105"/>
                <a:gd name="T14" fmla="*/ 78 w 90"/>
                <a:gd name="T15" fmla="*/ 0 h 105"/>
                <a:gd name="T16" fmla="*/ 75 w 90"/>
                <a:gd name="T17" fmla="*/ 0 h 105"/>
                <a:gd name="T18" fmla="*/ 45 w 90"/>
                <a:gd name="T19" fmla="*/ 0 h 105"/>
                <a:gd name="T20" fmla="*/ 0 w 90"/>
                <a:gd name="T21" fmla="*/ 0 h 105"/>
                <a:gd name="T22" fmla="*/ 0 w 90"/>
                <a:gd name="T23" fmla="*/ 105 h 105"/>
                <a:gd name="T24" fmla="*/ 75 w 90"/>
                <a:gd name="T25" fmla="*/ 105 h 105"/>
                <a:gd name="T26" fmla="*/ 78 w 90"/>
                <a:gd name="T27" fmla="*/ 105 h 105"/>
                <a:gd name="T28" fmla="*/ 81 w 90"/>
                <a:gd name="T29" fmla="*/ 104 h 105"/>
                <a:gd name="T30" fmla="*/ 84 w 90"/>
                <a:gd name="T31" fmla="*/ 103 h 105"/>
                <a:gd name="T32" fmla="*/ 86 w 90"/>
                <a:gd name="T33" fmla="*/ 101 h 105"/>
                <a:gd name="T34" fmla="*/ 88 w 90"/>
                <a:gd name="T35" fmla="*/ 99 h 105"/>
                <a:gd name="T36" fmla="*/ 89 w 90"/>
                <a:gd name="T37" fmla="*/ 96 h 105"/>
                <a:gd name="T38" fmla="*/ 90 w 90"/>
                <a:gd name="T39" fmla="*/ 93 h 105"/>
                <a:gd name="T40" fmla="*/ 90 w 90"/>
                <a:gd name="T41" fmla="*/ 90 h 105"/>
                <a:gd name="T42" fmla="*/ 90 w 90"/>
                <a:gd name="T43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15"/>
                  </a:moveTo>
                  <a:lnTo>
                    <a:pt x="90" y="12"/>
                  </a:lnTo>
                  <a:lnTo>
                    <a:pt x="89" y="9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2" name="Forme libre 475">
              <a:extLst>
                <a:ext uri="{FF2B5EF4-FFF2-40B4-BE49-F238E27FC236}">
                  <a16:creationId xmlns:a16="http://schemas.microsoft.com/office/drawing/2014/main" xmlns="" id="{065F74B0-847F-49F5-9074-1CED108D1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08113"/>
              <a:ext cx="30163" cy="33338"/>
            </a:xfrm>
            <a:custGeom>
              <a:avLst/>
              <a:gdLst>
                <a:gd name="T0" fmla="*/ 0 w 91"/>
                <a:gd name="T1" fmla="*/ 90 h 105"/>
                <a:gd name="T2" fmla="*/ 1 w 91"/>
                <a:gd name="T3" fmla="*/ 93 h 105"/>
                <a:gd name="T4" fmla="*/ 1 w 91"/>
                <a:gd name="T5" fmla="*/ 95 h 105"/>
                <a:gd name="T6" fmla="*/ 3 w 91"/>
                <a:gd name="T7" fmla="*/ 98 h 105"/>
                <a:gd name="T8" fmla="*/ 4 w 91"/>
                <a:gd name="T9" fmla="*/ 101 h 105"/>
                <a:gd name="T10" fmla="*/ 7 w 91"/>
                <a:gd name="T11" fmla="*/ 103 h 105"/>
                <a:gd name="T12" fmla="*/ 9 w 91"/>
                <a:gd name="T13" fmla="*/ 104 h 105"/>
                <a:gd name="T14" fmla="*/ 13 w 91"/>
                <a:gd name="T15" fmla="*/ 105 h 105"/>
                <a:gd name="T16" fmla="*/ 15 w 91"/>
                <a:gd name="T17" fmla="*/ 105 h 105"/>
                <a:gd name="T18" fmla="*/ 45 w 91"/>
                <a:gd name="T19" fmla="*/ 105 h 105"/>
                <a:gd name="T20" fmla="*/ 91 w 91"/>
                <a:gd name="T21" fmla="*/ 105 h 105"/>
                <a:gd name="T22" fmla="*/ 91 w 91"/>
                <a:gd name="T23" fmla="*/ 0 h 105"/>
                <a:gd name="T24" fmla="*/ 15 w 91"/>
                <a:gd name="T25" fmla="*/ 0 h 105"/>
                <a:gd name="T26" fmla="*/ 13 w 91"/>
                <a:gd name="T27" fmla="*/ 0 h 105"/>
                <a:gd name="T28" fmla="*/ 9 w 91"/>
                <a:gd name="T29" fmla="*/ 1 h 105"/>
                <a:gd name="T30" fmla="*/ 7 w 91"/>
                <a:gd name="T31" fmla="*/ 2 h 105"/>
                <a:gd name="T32" fmla="*/ 4 w 91"/>
                <a:gd name="T33" fmla="*/ 4 h 105"/>
                <a:gd name="T34" fmla="*/ 3 w 91"/>
                <a:gd name="T35" fmla="*/ 6 h 105"/>
                <a:gd name="T36" fmla="*/ 1 w 91"/>
                <a:gd name="T37" fmla="*/ 8 h 105"/>
                <a:gd name="T38" fmla="*/ 1 w 91"/>
                <a:gd name="T39" fmla="*/ 11 h 105"/>
                <a:gd name="T40" fmla="*/ 0 w 91"/>
                <a:gd name="T41" fmla="*/ 15 h 105"/>
                <a:gd name="T42" fmla="*/ 0 w 91"/>
                <a:gd name="T4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0" y="90"/>
                  </a:moveTo>
                  <a:lnTo>
                    <a:pt x="1" y="93"/>
                  </a:lnTo>
                  <a:lnTo>
                    <a:pt x="1" y="95"/>
                  </a:lnTo>
                  <a:lnTo>
                    <a:pt x="3" y="98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3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1" y="105"/>
                  </a:lnTo>
                  <a:lnTo>
                    <a:pt x="91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3" name="Forme libre 476">
              <a:extLst>
                <a:ext uri="{FF2B5EF4-FFF2-40B4-BE49-F238E27FC236}">
                  <a16:creationId xmlns:a16="http://schemas.microsoft.com/office/drawing/2014/main" xmlns="" id="{DB22E8D4-6BB2-4D40-BB88-1C39D4F8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1408113"/>
              <a:ext cx="47625" cy="33338"/>
            </a:xfrm>
            <a:custGeom>
              <a:avLst/>
              <a:gdLst>
                <a:gd name="T0" fmla="*/ 0 w 150"/>
                <a:gd name="T1" fmla="*/ 105 h 105"/>
                <a:gd name="T2" fmla="*/ 105 w 150"/>
                <a:gd name="T3" fmla="*/ 105 h 105"/>
                <a:gd name="T4" fmla="*/ 150 w 150"/>
                <a:gd name="T5" fmla="*/ 105 h 105"/>
                <a:gd name="T6" fmla="*/ 150 w 150"/>
                <a:gd name="T7" fmla="*/ 0 h 105"/>
                <a:gd name="T8" fmla="*/ 75 w 150"/>
                <a:gd name="T9" fmla="*/ 0 h 105"/>
                <a:gd name="T10" fmla="*/ 0 w 150"/>
                <a:gd name="T11" fmla="*/ 0 h 105"/>
                <a:gd name="T12" fmla="*/ 0 w 15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0" y="105"/>
                  </a:move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4" name="Forme libre 478">
              <a:extLst>
                <a:ext uri="{FF2B5EF4-FFF2-40B4-BE49-F238E27FC236}">
                  <a16:creationId xmlns:a16="http://schemas.microsoft.com/office/drawing/2014/main" xmlns="" id="{87F52D03-CB49-4783-A300-614548CAD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408113"/>
              <a:ext cx="28575" cy="33338"/>
            </a:xfrm>
            <a:custGeom>
              <a:avLst/>
              <a:gdLst>
                <a:gd name="T0" fmla="*/ 0 w 90"/>
                <a:gd name="T1" fmla="*/ 105 h 105"/>
                <a:gd name="T2" fmla="*/ 75 w 90"/>
                <a:gd name="T3" fmla="*/ 105 h 105"/>
                <a:gd name="T4" fmla="*/ 78 w 90"/>
                <a:gd name="T5" fmla="*/ 105 h 105"/>
                <a:gd name="T6" fmla="*/ 82 w 90"/>
                <a:gd name="T7" fmla="*/ 104 h 105"/>
                <a:gd name="T8" fmla="*/ 84 w 90"/>
                <a:gd name="T9" fmla="*/ 103 h 105"/>
                <a:gd name="T10" fmla="*/ 86 w 90"/>
                <a:gd name="T11" fmla="*/ 101 h 105"/>
                <a:gd name="T12" fmla="*/ 88 w 90"/>
                <a:gd name="T13" fmla="*/ 98 h 105"/>
                <a:gd name="T14" fmla="*/ 89 w 90"/>
                <a:gd name="T15" fmla="*/ 95 h 105"/>
                <a:gd name="T16" fmla="*/ 90 w 90"/>
                <a:gd name="T17" fmla="*/ 93 h 105"/>
                <a:gd name="T18" fmla="*/ 90 w 90"/>
                <a:gd name="T19" fmla="*/ 90 h 105"/>
                <a:gd name="T20" fmla="*/ 90 w 90"/>
                <a:gd name="T21" fmla="*/ 15 h 105"/>
                <a:gd name="T22" fmla="*/ 90 w 90"/>
                <a:gd name="T23" fmla="*/ 11 h 105"/>
                <a:gd name="T24" fmla="*/ 89 w 90"/>
                <a:gd name="T25" fmla="*/ 8 h 105"/>
                <a:gd name="T26" fmla="*/ 88 w 90"/>
                <a:gd name="T27" fmla="*/ 6 h 105"/>
                <a:gd name="T28" fmla="*/ 86 w 90"/>
                <a:gd name="T29" fmla="*/ 4 h 105"/>
                <a:gd name="T30" fmla="*/ 84 w 90"/>
                <a:gd name="T31" fmla="*/ 2 h 105"/>
                <a:gd name="T32" fmla="*/ 82 w 90"/>
                <a:gd name="T33" fmla="*/ 1 h 105"/>
                <a:gd name="T34" fmla="*/ 78 w 90"/>
                <a:gd name="T35" fmla="*/ 0 h 105"/>
                <a:gd name="T36" fmla="*/ 75 w 90"/>
                <a:gd name="T37" fmla="*/ 0 h 105"/>
                <a:gd name="T38" fmla="*/ 0 w 90"/>
                <a:gd name="T39" fmla="*/ 0 h 105"/>
                <a:gd name="T40" fmla="*/ 0 w 90"/>
                <a:gd name="T4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05"/>
                  </a:moveTo>
                  <a:lnTo>
                    <a:pt x="75" y="105"/>
                  </a:lnTo>
                  <a:lnTo>
                    <a:pt x="78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89" y="95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5" name="Forme libre 479">
              <a:extLst>
                <a:ext uri="{FF2B5EF4-FFF2-40B4-BE49-F238E27FC236}">
                  <a16:creationId xmlns:a16="http://schemas.microsoft.com/office/drawing/2014/main" xmlns="" id="{DBADE0C6-806F-47B9-9C52-13B9C417A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560513"/>
              <a:ext cx="28575" cy="33338"/>
            </a:xfrm>
            <a:custGeom>
              <a:avLst/>
              <a:gdLst>
                <a:gd name="T0" fmla="*/ 90 w 90"/>
                <a:gd name="T1" fmla="*/ 90 h 105"/>
                <a:gd name="T2" fmla="*/ 90 w 90"/>
                <a:gd name="T3" fmla="*/ 15 h 105"/>
                <a:gd name="T4" fmla="*/ 90 w 90"/>
                <a:gd name="T5" fmla="*/ 12 h 105"/>
                <a:gd name="T6" fmla="*/ 89 w 90"/>
                <a:gd name="T7" fmla="*/ 9 h 105"/>
                <a:gd name="T8" fmla="*/ 88 w 90"/>
                <a:gd name="T9" fmla="*/ 7 h 105"/>
                <a:gd name="T10" fmla="*/ 86 w 90"/>
                <a:gd name="T11" fmla="*/ 5 h 105"/>
                <a:gd name="T12" fmla="*/ 84 w 90"/>
                <a:gd name="T13" fmla="*/ 2 h 105"/>
                <a:gd name="T14" fmla="*/ 80 w 90"/>
                <a:gd name="T15" fmla="*/ 1 h 105"/>
                <a:gd name="T16" fmla="*/ 78 w 90"/>
                <a:gd name="T17" fmla="*/ 0 h 105"/>
                <a:gd name="T18" fmla="*/ 75 w 90"/>
                <a:gd name="T19" fmla="*/ 0 h 105"/>
                <a:gd name="T20" fmla="*/ 15 w 90"/>
                <a:gd name="T21" fmla="*/ 0 h 105"/>
                <a:gd name="T22" fmla="*/ 0 w 90"/>
                <a:gd name="T23" fmla="*/ 0 h 105"/>
                <a:gd name="T24" fmla="*/ 0 w 90"/>
                <a:gd name="T25" fmla="*/ 105 h 105"/>
                <a:gd name="T26" fmla="*/ 15 w 90"/>
                <a:gd name="T27" fmla="*/ 105 h 105"/>
                <a:gd name="T28" fmla="*/ 75 w 90"/>
                <a:gd name="T29" fmla="*/ 105 h 105"/>
                <a:gd name="T30" fmla="*/ 78 w 90"/>
                <a:gd name="T31" fmla="*/ 105 h 105"/>
                <a:gd name="T32" fmla="*/ 80 w 90"/>
                <a:gd name="T33" fmla="*/ 104 h 105"/>
                <a:gd name="T34" fmla="*/ 84 w 90"/>
                <a:gd name="T35" fmla="*/ 103 h 105"/>
                <a:gd name="T36" fmla="*/ 86 w 90"/>
                <a:gd name="T37" fmla="*/ 101 h 105"/>
                <a:gd name="T38" fmla="*/ 88 w 90"/>
                <a:gd name="T39" fmla="*/ 99 h 105"/>
                <a:gd name="T40" fmla="*/ 89 w 90"/>
                <a:gd name="T41" fmla="*/ 97 h 105"/>
                <a:gd name="T42" fmla="*/ 90 w 90"/>
                <a:gd name="T43" fmla="*/ 94 h 105"/>
                <a:gd name="T44" fmla="*/ 90 w 90"/>
                <a:gd name="T45" fmla="*/ 90 h 105"/>
                <a:gd name="T46" fmla="*/ 90 w 90"/>
                <a:gd name="T4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05">
                  <a:moveTo>
                    <a:pt x="90" y="90"/>
                  </a:move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6" name="Forme libre 480">
              <a:extLst>
                <a:ext uri="{FF2B5EF4-FFF2-40B4-BE49-F238E27FC236}">
                  <a16:creationId xmlns:a16="http://schemas.microsoft.com/office/drawing/2014/main" xmlns="" id="{C8E574A7-2E84-4B27-8D39-E8F428DC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5605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15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5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7" name="Forme libre 481">
              <a:extLst>
                <a:ext uri="{FF2B5EF4-FFF2-40B4-BE49-F238E27FC236}">
                  <a16:creationId xmlns:a16="http://schemas.microsoft.com/office/drawing/2014/main" xmlns="" id="{8B0D6F72-7A5D-4B7E-BC3D-3CDDA28E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5 h 105"/>
                <a:gd name="T12" fmla="*/ 2 w 90"/>
                <a:gd name="T13" fmla="*/ 7 h 105"/>
                <a:gd name="T14" fmla="*/ 1 w 90"/>
                <a:gd name="T15" fmla="*/ 10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4 h 105"/>
                <a:gd name="T24" fmla="*/ 1 w 90"/>
                <a:gd name="T25" fmla="*/ 97 h 105"/>
                <a:gd name="T26" fmla="*/ 2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8" name="Forme libre 482">
              <a:extLst>
                <a:ext uri="{FF2B5EF4-FFF2-40B4-BE49-F238E27FC236}">
                  <a16:creationId xmlns:a16="http://schemas.microsoft.com/office/drawing/2014/main" xmlns="" id="{A018FEA5-42F8-45D6-903D-DEDCEE104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84313"/>
              <a:ext cx="49213" cy="33338"/>
            </a:xfrm>
            <a:custGeom>
              <a:avLst/>
              <a:gdLst>
                <a:gd name="T0" fmla="*/ 151 w 151"/>
                <a:gd name="T1" fmla="*/ 106 h 106"/>
                <a:gd name="T2" fmla="*/ 151 w 151"/>
                <a:gd name="T3" fmla="*/ 0 h 106"/>
                <a:gd name="T4" fmla="*/ 45 w 151"/>
                <a:gd name="T5" fmla="*/ 0 h 106"/>
                <a:gd name="T6" fmla="*/ 0 w 151"/>
                <a:gd name="T7" fmla="*/ 0 h 106"/>
                <a:gd name="T8" fmla="*/ 0 w 151"/>
                <a:gd name="T9" fmla="*/ 106 h 106"/>
                <a:gd name="T10" fmla="*/ 15 w 151"/>
                <a:gd name="T11" fmla="*/ 106 h 106"/>
                <a:gd name="T12" fmla="*/ 151 w 151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6">
                  <a:moveTo>
                    <a:pt x="151" y="106"/>
                  </a:move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15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9" name="Forme libre 483">
              <a:extLst>
                <a:ext uri="{FF2B5EF4-FFF2-40B4-BE49-F238E27FC236}">
                  <a16:creationId xmlns:a16="http://schemas.microsoft.com/office/drawing/2014/main" xmlns="" id="{9420C61C-BD63-442B-856D-C607C206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484313"/>
              <a:ext cx="28575" cy="33338"/>
            </a:xfrm>
            <a:custGeom>
              <a:avLst/>
              <a:gdLst>
                <a:gd name="T0" fmla="*/ 75 w 90"/>
                <a:gd name="T1" fmla="*/ 106 h 106"/>
                <a:gd name="T2" fmla="*/ 78 w 90"/>
                <a:gd name="T3" fmla="*/ 105 h 106"/>
                <a:gd name="T4" fmla="*/ 80 w 90"/>
                <a:gd name="T5" fmla="*/ 104 h 106"/>
                <a:gd name="T6" fmla="*/ 84 w 90"/>
                <a:gd name="T7" fmla="*/ 103 h 106"/>
                <a:gd name="T8" fmla="*/ 86 w 90"/>
                <a:gd name="T9" fmla="*/ 101 h 106"/>
                <a:gd name="T10" fmla="*/ 88 w 90"/>
                <a:gd name="T11" fmla="*/ 99 h 106"/>
                <a:gd name="T12" fmla="*/ 89 w 90"/>
                <a:gd name="T13" fmla="*/ 96 h 106"/>
                <a:gd name="T14" fmla="*/ 90 w 90"/>
                <a:gd name="T15" fmla="*/ 93 h 106"/>
                <a:gd name="T16" fmla="*/ 90 w 90"/>
                <a:gd name="T17" fmla="*/ 91 h 106"/>
                <a:gd name="T18" fmla="*/ 90 w 90"/>
                <a:gd name="T19" fmla="*/ 15 h 106"/>
                <a:gd name="T20" fmla="*/ 90 w 90"/>
                <a:gd name="T21" fmla="*/ 13 h 106"/>
                <a:gd name="T22" fmla="*/ 89 w 90"/>
                <a:gd name="T23" fmla="*/ 10 h 106"/>
                <a:gd name="T24" fmla="*/ 88 w 90"/>
                <a:gd name="T25" fmla="*/ 7 h 106"/>
                <a:gd name="T26" fmla="*/ 86 w 90"/>
                <a:gd name="T27" fmla="*/ 4 h 106"/>
                <a:gd name="T28" fmla="*/ 84 w 90"/>
                <a:gd name="T29" fmla="*/ 3 h 106"/>
                <a:gd name="T30" fmla="*/ 80 w 90"/>
                <a:gd name="T31" fmla="*/ 1 h 106"/>
                <a:gd name="T32" fmla="*/ 78 w 90"/>
                <a:gd name="T33" fmla="*/ 1 h 106"/>
                <a:gd name="T34" fmla="*/ 75 w 90"/>
                <a:gd name="T35" fmla="*/ 0 h 106"/>
                <a:gd name="T36" fmla="*/ 45 w 90"/>
                <a:gd name="T37" fmla="*/ 0 h 106"/>
                <a:gd name="T38" fmla="*/ 0 w 90"/>
                <a:gd name="T39" fmla="*/ 0 h 106"/>
                <a:gd name="T40" fmla="*/ 0 w 90"/>
                <a:gd name="T41" fmla="*/ 106 h 106"/>
                <a:gd name="T42" fmla="*/ 15 w 90"/>
                <a:gd name="T43" fmla="*/ 106 h 106"/>
                <a:gd name="T44" fmla="*/ 75 w 90"/>
                <a:gd name="T4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6">
                  <a:moveTo>
                    <a:pt x="75" y="106"/>
                  </a:move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7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0" name="Forme libre 484">
              <a:extLst>
                <a:ext uri="{FF2B5EF4-FFF2-40B4-BE49-F238E27FC236}">
                  <a16:creationId xmlns:a16="http://schemas.microsoft.com/office/drawing/2014/main" xmlns="" id="{71355AF3-97FA-44F4-8CED-39EABD79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484313"/>
              <a:ext cx="28575" cy="33338"/>
            </a:xfrm>
            <a:custGeom>
              <a:avLst/>
              <a:gdLst>
                <a:gd name="T0" fmla="*/ 15 w 90"/>
                <a:gd name="T1" fmla="*/ 106 h 106"/>
                <a:gd name="T2" fmla="*/ 90 w 90"/>
                <a:gd name="T3" fmla="*/ 106 h 106"/>
                <a:gd name="T4" fmla="*/ 90 w 90"/>
                <a:gd name="T5" fmla="*/ 0 h 106"/>
                <a:gd name="T6" fmla="*/ 15 w 90"/>
                <a:gd name="T7" fmla="*/ 0 h 106"/>
                <a:gd name="T8" fmla="*/ 11 w 90"/>
                <a:gd name="T9" fmla="*/ 1 h 106"/>
                <a:gd name="T10" fmla="*/ 9 w 90"/>
                <a:gd name="T11" fmla="*/ 1 h 106"/>
                <a:gd name="T12" fmla="*/ 6 w 90"/>
                <a:gd name="T13" fmla="*/ 3 h 106"/>
                <a:gd name="T14" fmla="*/ 4 w 90"/>
                <a:gd name="T15" fmla="*/ 4 h 106"/>
                <a:gd name="T16" fmla="*/ 2 w 90"/>
                <a:gd name="T17" fmla="*/ 7 h 106"/>
                <a:gd name="T18" fmla="*/ 1 w 90"/>
                <a:gd name="T19" fmla="*/ 10 h 106"/>
                <a:gd name="T20" fmla="*/ 0 w 90"/>
                <a:gd name="T21" fmla="*/ 13 h 106"/>
                <a:gd name="T22" fmla="*/ 0 w 90"/>
                <a:gd name="T23" fmla="*/ 15 h 106"/>
                <a:gd name="T24" fmla="*/ 0 w 90"/>
                <a:gd name="T25" fmla="*/ 90 h 106"/>
                <a:gd name="T26" fmla="*/ 0 w 90"/>
                <a:gd name="T27" fmla="*/ 93 h 106"/>
                <a:gd name="T28" fmla="*/ 1 w 90"/>
                <a:gd name="T29" fmla="*/ 96 h 106"/>
                <a:gd name="T30" fmla="*/ 2 w 90"/>
                <a:gd name="T31" fmla="*/ 99 h 106"/>
                <a:gd name="T32" fmla="*/ 4 w 90"/>
                <a:gd name="T33" fmla="*/ 101 h 106"/>
                <a:gd name="T34" fmla="*/ 6 w 90"/>
                <a:gd name="T35" fmla="*/ 103 h 106"/>
                <a:gd name="T36" fmla="*/ 9 w 90"/>
                <a:gd name="T37" fmla="*/ 104 h 106"/>
                <a:gd name="T38" fmla="*/ 11 w 90"/>
                <a:gd name="T39" fmla="*/ 105 h 106"/>
                <a:gd name="T40" fmla="*/ 15 w 90"/>
                <a:gd name="T4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15" y="106"/>
                  </a:move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1" name="Forme libre 485">
              <a:extLst>
                <a:ext uri="{FF2B5EF4-FFF2-40B4-BE49-F238E27FC236}">
                  <a16:creationId xmlns:a16="http://schemas.microsoft.com/office/drawing/2014/main" xmlns="" id="{1D1D6786-F147-423B-8681-E0DF22328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68425"/>
              <a:ext cx="28575" cy="34925"/>
            </a:xfrm>
            <a:custGeom>
              <a:avLst/>
              <a:gdLst>
                <a:gd name="T0" fmla="*/ 90 w 90"/>
                <a:gd name="T1" fmla="*/ 92 h 107"/>
                <a:gd name="T2" fmla="*/ 90 w 90"/>
                <a:gd name="T3" fmla="*/ 15 h 107"/>
                <a:gd name="T4" fmla="*/ 90 w 90"/>
                <a:gd name="T5" fmla="*/ 13 h 107"/>
                <a:gd name="T6" fmla="*/ 89 w 90"/>
                <a:gd name="T7" fmla="*/ 10 h 107"/>
                <a:gd name="T8" fmla="*/ 88 w 90"/>
                <a:gd name="T9" fmla="*/ 8 h 107"/>
                <a:gd name="T10" fmla="*/ 86 w 90"/>
                <a:gd name="T11" fmla="*/ 6 h 107"/>
                <a:gd name="T12" fmla="*/ 84 w 90"/>
                <a:gd name="T13" fmla="*/ 4 h 107"/>
                <a:gd name="T14" fmla="*/ 80 w 90"/>
                <a:gd name="T15" fmla="*/ 3 h 107"/>
                <a:gd name="T16" fmla="*/ 78 w 90"/>
                <a:gd name="T17" fmla="*/ 2 h 107"/>
                <a:gd name="T18" fmla="*/ 75 w 90"/>
                <a:gd name="T19" fmla="*/ 2 h 107"/>
                <a:gd name="T20" fmla="*/ 0 w 90"/>
                <a:gd name="T21" fmla="*/ 0 h 107"/>
                <a:gd name="T22" fmla="*/ 0 w 90"/>
                <a:gd name="T23" fmla="*/ 107 h 107"/>
                <a:gd name="T24" fmla="*/ 75 w 90"/>
                <a:gd name="T25" fmla="*/ 107 h 107"/>
                <a:gd name="T26" fmla="*/ 78 w 90"/>
                <a:gd name="T27" fmla="*/ 106 h 107"/>
                <a:gd name="T28" fmla="*/ 80 w 90"/>
                <a:gd name="T29" fmla="*/ 106 h 107"/>
                <a:gd name="T30" fmla="*/ 84 w 90"/>
                <a:gd name="T31" fmla="*/ 103 h 107"/>
                <a:gd name="T32" fmla="*/ 86 w 90"/>
                <a:gd name="T33" fmla="*/ 102 h 107"/>
                <a:gd name="T34" fmla="*/ 88 w 90"/>
                <a:gd name="T35" fmla="*/ 100 h 107"/>
                <a:gd name="T36" fmla="*/ 89 w 90"/>
                <a:gd name="T37" fmla="*/ 97 h 107"/>
                <a:gd name="T38" fmla="*/ 90 w 90"/>
                <a:gd name="T39" fmla="*/ 95 h 107"/>
                <a:gd name="T40" fmla="*/ 90 w 90"/>
                <a:gd name="T4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90" y="92"/>
                  </a:move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0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0" y="106"/>
                  </a:lnTo>
                  <a:lnTo>
                    <a:pt x="84" y="103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9" y="97"/>
                  </a:lnTo>
                  <a:lnTo>
                    <a:pt x="90" y="95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2" name="Forme libre 486">
              <a:extLst>
                <a:ext uri="{FF2B5EF4-FFF2-40B4-BE49-F238E27FC236}">
                  <a16:creationId xmlns:a16="http://schemas.microsoft.com/office/drawing/2014/main" xmlns="" id="{7EF27FE8-5FBD-4924-9F78-02B9C47D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368425"/>
              <a:ext cx="28575" cy="34925"/>
            </a:xfrm>
            <a:custGeom>
              <a:avLst/>
              <a:gdLst>
                <a:gd name="T0" fmla="*/ 15 w 90"/>
                <a:gd name="T1" fmla="*/ 107 h 107"/>
                <a:gd name="T2" fmla="*/ 90 w 90"/>
                <a:gd name="T3" fmla="*/ 107 h 107"/>
                <a:gd name="T4" fmla="*/ 90 w 90"/>
                <a:gd name="T5" fmla="*/ 0 h 107"/>
                <a:gd name="T6" fmla="*/ 15 w 90"/>
                <a:gd name="T7" fmla="*/ 0 h 107"/>
                <a:gd name="T8" fmla="*/ 11 w 90"/>
                <a:gd name="T9" fmla="*/ 2 h 107"/>
                <a:gd name="T10" fmla="*/ 9 w 90"/>
                <a:gd name="T11" fmla="*/ 3 h 107"/>
                <a:gd name="T12" fmla="*/ 6 w 90"/>
                <a:gd name="T13" fmla="*/ 4 h 107"/>
                <a:gd name="T14" fmla="*/ 4 w 90"/>
                <a:gd name="T15" fmla="*/ 6 h 107"/>
                <a:gd name="T16" fmla="*/ 3 w 90"/>
                <a:gd name="T17" fmla="*/ 8 h 107"/>
                <a:gd name="T18" fmla="*/ 1 w 90"/>
                <a:gd name="T19" fmla="*/ 10 h 107"/>
                <a:gd name="T20" fmla="*/ 0 w 90"/>
                <a:gd name="T21" fmla="*/ 13 h 107"/>
                <a:gd name="T22" fmla="*/ 0 w 90"/>
                <a:gd name="T23" fmla="*/ 17 h 107"/>
                <a:gd name="T24" fmla="*/ 0 w 90"/>
                <a:gd name="T25" fmla="*/ 92 h 107"/>
                <a:gd name="T26" fmla="*/ 0 w 90"/>
                <a:gd name="T27" fmla="*/ 95 h 107"/>
                <a:gd name="T28" fmla="*/ 1 w 90"/>
                <a:gd name="T29" fmla="*/ 97 h 107"/>
                <a:gd name="T30" fmla="*/ 3 w 90"/>
                <a:gd name="T31" fmla="*/ 100 h 107"/>
                <a:gd name="T32" fmla="*/ 4 w 90"/>
                <a:gd name="T33" fmla="*/ 102 h 107"/>
                <a:gd name="T34" fmla="*/ 6 w 90"/>
                <a:gd name="T35" fmla="*/ 103 h 107"/>
                <a:gd name="T36" fmla="*/ 9 w 90"/>
                <a:gd name="T37" fmla="*/ 106 h 107"/>
                <a:gd name="T38" fmla="*/ 11 w 90"/>
                <a:gd name="T39" fmla="*/ 106 h 107"/>
                <a:gd name="T40" fmla="*/ 15 w 90"/>
                <a:gd name="T4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15" y="107"/>
                  </a:moveTo>
                  <a:lnTo>
                    <a:pt x="90" y="107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3" y="100"/>
                  </a:lnTo>
                  <a:lnTo>
                    <a:pt x="4" y="102"/>
                  </a:lnTo>
                  <a:lnTo>
                    <a:pt x="6" y="103"/>
                  </a:lnTo>
                  <a:lnTo>
                    <a:pt x="9" y="106"/>
                  </a:lnTo>
                  <a:lnTo>
                    <a:pt x="11" y="106"/>
                  </a:lnTo>
                  <a:lnTo>
                    <a:pt x="1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3" name="Forme libre 487">
              <a:extLst>
                <a:ext uri="{FF2B5EF4-FFF2-40B4-BE49-F238E27FC236}">
                  <a16:creationId xmlns:a16="http://schemas.microsoft.com/office/drawing/2014/main" xmlns="" id="{CF46FD9E-E244-467B-8525-9D7D4A9D1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368425"/>
              <a:ext cx="49213" cy="34925"/>
            </a:xfrm>
            <a:custGeom>
              <a:avLst/>
              <a:gdLst>
                <a:gd name="T0" fmla="*/ 151 w 151"/>
                <a:gd name="T1" fmla="*/ 107 h 107"/>
                <a:gd name="T2" fmla="*/ 151 w 151"/>
                <a:gd name="T3" fmla="*/ 0 h 107"/>
                <a:gd name="T4" fmla="*/ 0 w 151"/>
                <a:gd name="T5" fmla="*/ 0 h 107"/>
                <a:gd name="T6" fmla="*/ 0 w 151"/>
                <a:gd name="T7" fmla="*/ 107 h 107"/>
                <a:gd name="T8" fmla="*/ 76 w 151"/>
                <a:gd name="T9" fmla="*/ 107 h 107"/>
                <a:gd name="T10" fmla="*/ 151 w 151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151" y="107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5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4" name="Forme libre 488">
              <a:extLst>
                <a:ext uri="{FF2B5EF4-FFF2-40B4-BE49-F238E27FC236}">
                  <a16:creationId xmlns:a16="http://schemas.microsoft.com/office/drawing/2014/main" xmlns="" id="{88D57E34-34BA-47A7-98D6-DB982DAFE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8613"/>
              <a:ext cx="28575" cy="33338"/>
            </a:xfrm>
            <a:custGeom>
              <a:avLst/>
              <a:gdLst>
                <a:gd name="T0" fmla="*/ 75 w 91"/>
                <a:gd name="T1" fmla="*/ 0 h 106"/>
                <a:gd name="T2" fmla="*/ 45 w 91"/>
                <a:gd name="T3" fmla="*/ 0 h 106"/>
                <a:gd name="T4" fmla="*/ 0 w 91"/>
                <a:gd name="T5" fmla="*/ 0 h 106"/>
                <a:gd name="T6" fmla="*/ 0 w 91"/>
                <a:gd name="T7" fmla="*/ 106 h 106"/>
                <a:gd name="T8" fmla="*/ 75 w 91"/>
                <a:gd name="T9" fmla="*/ 106 h 106"/>
                <a:gd name="T10" fmla="*/ 79 w 91"/>
                <a:gd name="T11" fmla="*/ 106 h 106"/>
                <a:gd name="T12" fmla="*/ 81 w 91"/>
                <a:gd name="T13" fmla="*/ 104 h 106"/>
                <a:gd name="T14" fmla="*/ 84 w 91"/>
                <a:gd name="T15" fmla="*/ 103 h 106"/>
                <a:gd name="T16" fmla="*/ 86 w 91"/>
                <a:gd name="T17" fmla="*/ 101 h 106"/>
                <a:gd name="T18" fmla="*/ 88 w 91"/>
                <a:gd name="T19" fmla="*/ 99 h 106"/>
                <a:gd name="T20" fmla="*/ 89 w 91"/>
                <a:gd name="T21" fmla="*/ 97 h 106"/>
                <a:gd name="T22" fmla="*/ 91 w 91"/>
                <a:gd name="T23" fmla="*/ 94 h 106"/>
                <a:gd name="T24" fmla="*/ 91 w 91"/>
                <a:gd name="T25" fmla="*/ 91 h 106"/>
                <a:gd name="T26" fmla="*/ 91 w 91"/>
                <a:gd name="T27" fmla="*/ 15 h 106"/>
                <a:gd name="T28" fmla="*/ 91 w 91"/>
                <a:gd name="T29" fmla="*/ 12 h 106"/>
                <a:gd name="T30" fmla="*/ 89 w 91"/>
                <a:gd name="T31" fmla="*/ 10 h 106"/>
                <a:gd name="T32" fmla="*/ 88 w 91"/>
                <a:gd name="T33" fmla="*/ 7 h 106"/>
                <a:gd name="T34" fmla="*/ 86 w 91"/>
                <a:gd name="T35" fmla="*/ 5 h 106"/>
                <a:gd name="T36" fmla="*/ 84 w 91"/>
                <a:gd name="T37" fmla="*/ 4 h 106"/>
                <a:gd name="T38" fmla="*/ 81 w 91"/>
                <a:gd name="T39" fmla="*/ 2 h 106"/>
                <a:gd name="T40" fmla="*/ 79 w 91"/>
                <a:gd name="T41" fmla="*/ 2 h 106"/>
                <a:gd name="T42" fmla="*/ 75 w 91"/>
                <a:gd name="T43" fmla="*/ 0 h 106"/>
                <a:gd name="T44" fmla="*/ 75 w 91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06">
                  <a:moveTo>
                    <a:pt x="75" y="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9" y="106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1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5" name="Forme libre 489">
              <a:extLst>
                <a:ext uri="{FF2B5EF4-FFF2-40B4-BE49-F238E27FC236}">
                  <a16:creationId xmlns:a16="http://schemas.microsoft.com/office/drawing/2014/main" xmlns="" id="{F30E7BFE-901E-4881-9F33-4F3776C87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98613"/>
              <a:ext cx="28575" cy="33338"/>
            </a:xfrm>
            <a:custGeom>
              <a:avLst/>
              <a:gdLst>
                <a:gd name="T0" fmla="*/ 0 w 90"/>
                <a:gd name="T1" fmla="*/ 15 h 106"/>
                <a:gd name="T2" fmla="*/ 0 w 90"/>
                <a:gd name="T3" fmla="*/ 91 h 106"/>
                <a:gd name="T4" fmla="*/ 0 w 90"/>
                <a:gd name="T5" fmla="*/ 94 h 106"/>
                <a:gd name="T6" fmla="*/ 1 w 90"/>
                <a:gd name="T7" fmla="*/ 97 h 106"/>
                <a:gd name="T8" fmla="*/ 3 w 90"/>
                <a:gd name="T9" fmla="*/ 99 h 106"/>
                <a:gd name="T10" fmla="*/ 4 w 90"/>
                <a:gd name="T11" fmla="*/ 101 h 106"/>
                <a:gd name="T12" fmla="*/ 6 w 90"/>
                <a:gd name="T13" fmla="*/ 103 h 106"/>
                <a:gd name="T14" fmla="*/ 10 w 90"/>
                <a:gd name="T15" fmla="*/ 104 h 106"/>
                <a:gd name="T16" fmla="*/ 12 w 90"/>
                <a:gd name="T17" fmla="*/ 106 h 106"/>
                <a:gd name="T18" fmla="*/ 15 w 90"/>
                <a:gd name="T19" fmla="*/ 106 h 106"/>
                <a:gd name="T20" fmla="*/ 90 w 90"/>
                <a:gd name="T21" fmla="*/ 106 h 106"/>
                <a:gd name="T22" fmla="*/ 90 w 90"/>
                <a:gd name="T23" fmla="*/ 0 h 106"/>
                <a:gd name="T24" fmla="*/ 15 w 90"/>
                <a:gd name="T25" fmla="*/ 0 h 106"/>
                <a:gd name="T26" fmla="*/ 12 w 90"/>
                <a:gd name="T27" fmla="*/ 0 h 106"/>
                <a:gd name="T28" fmla="*/ 10 w 90"/>
                <a:gd name="T29" fmla="*/ 2 h 106"/>
                <a:gd name="T30" fmla="*/ 6 w 90"/>
                <a:gd name="T31" fmla="*/ 4 h 106"/>
                <a:gd name="T32" fmla="*/ 4 w 90"/>
                <a:gd name="T33" fmla="*/ 5 h 106"/>
                <a:gd name="T34" fmla="*/ 3 w 90"/>
                <a:gd name="T35" fmla="*/ 7 h 106"/>
                <a:gd name="T36" fmla="*/ 1 w 90"/>
                <a:gd name="T37" fmla="*/ 10 h 106"/>
                <a:gd name="T38" fmla="*/ 0 w 90"/>
                <a:gd name="T39" fmla="*/ 12 h 106"/>
                <a:gd name="T40" fmla="*/ 0 w 90"/>
                <a:gd name="T41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0" y="15"/>
                  </a:move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6" name="Forme libre 490">
              <a:extLst>
                <a:ext uri="{FF2B5EF4-FFF2-40B4-BE49-F238E27FC236}">
                  <a16:creationId xmlns:a16="http://schemas.microsoft.com/office/drawing/2014/main" xmlns="" id="{3B4BB294-3F58-429D-AD93-7B23F68F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98613"/>
              <a:ext cx="47625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45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7" name="Forme libre 491">
              <a:extLst>
                <a:ext uri="{FF2B5EF4-FFF2-40B4-BE49-F238E27FC236}">
                  <a16:creationId xmlns:a16="http://schemas.microsoft.com/office/drawing/2014/main" xmlns="" id="{8322FD8B-1448-4FFE-A201-5D3161586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560513"/>
              <a:ext cx="47625" cy="33338"/>
            </a:xfrm>
            <a:custGeom>
              <a:avLst/>
              <a:gdLst>
                <a:gd name="T0" fmla="*/ 150 w 150"/>
                <a:gd name="T1" fmla="*/ 0 h 105"/>
                <a:gd name="T2" fmla="*/ 105 w 150"/>
                <a:gd name="T3" fmla="*/ 0 h 105"/>
                <a:gd name="T4" fmla="*/ 0 w 150"/>
                <a:gd name="T5" fmla="*/ 0 h 105"/>
                <a:gd name="T6" fmla="*/ 0 w 150"/>
                <a:gd name="T7" fmla="*/ 105 h 105"/>
                <a:gd name="T8" fmla="*/ 105 w 150"/>
                <a:gd name="T9" fmla="*/ 105 h 105"/>
                <a:gd name="T10" fmla="*/ 150 w 150"/>
                <a:gd name="T11" fmla="*/ 105 h 105"/>
                <a:gd name="T12" fmla="*/ 150 w 15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150" y="0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8" name="Forme libre 492">
              <a:extLst>
                <a:ext uri="{FF2B5EF4-FFF2-40B4-BE49-F238E27FC236}">
                  <a16:creationId xmlns:a16="http://schemas.microsoft.com/office/drawing/2014/main" xmlns="" id="{EE943E9D-D099-460E-BED6-3461B3C9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45 w 90"/>
                <a:gd name="T3" fmla="*/ 0 h 105"/>
                <a:gd name="T4" fmla="*/ 15 w 90"/>
                <a:gd name="T5" fmla="*/ 0 h 105"/>
                <a:gd name="T6" fmla="*/ 12 w 90"/>
                <a:gd name="T7" fmla="*/ 0 h 105"/>
                <a:gd name="T8" fmla="*/ 10 w 90"/>
                <a:gd name="T9" fmla="*/ 1 h 105"/>
                <a:gd name="T10" fmla="*/ 7 w 90"/>
                <a:gd name="T11" fmla="*/ 2 h 105"/>
                <a:gd name="T12" fmla="*/ 4 w 90"/>
                <a:gd name="T13" fmla="*/ 5 h 105"/>
                <a:gd name="T14" fmla="*/ 3 w 90"/>
                <a:gd name="T15" fmla="*/ 7 h 105"/>
                <a:gd name="T16" fmla="*/ 1 w 90"/>
                <a:gd name="T17" fmla="*/ 10 h 105"/>
                <a:gd name="T18" fmla="*/ 1 w 90"/>
                <a:gd name="T19" fmla="*/ 12 h 105"/>
                <a:gd name="T20" fmla="*/ 0 w 90"/>
                <a:gd name="T21" fmla="*/ 15 h 105"/>
                <a:gd name="T22" fmla="*/ 0 w 90"/>
                <a:gd name="T23" fmla="*/ 90 h 105"/>
                <a:gd name="T24" fmla="*/ 1 w 90"/>
                <a:gd name="T25" fmla="*/ 94 h 105"/>
                <a:gd name="T26" fmla="*/ 1 w 90"/>
                <a:gd name="T27" fmla="*/ 97 h 105"/>
                <a:gd name="T28" fmla="*/ 3 w 90"/>
                <a:gd name="T29" fmla="*/ 99 h 105"/>
                <a:gd name="T30" fmla="*/ 4 w 90"/>
                <a:gd name="T31" fmla="*/ 101 h 105"/>
                <a:gd name="T32" fmla="*/ 7 w 90"/>
                <a:gd name="T33" fmla="*/ 103 h 105"/>
                <a:gd name="T34" fmla="*/ 10 w 90"/>
                <a:gd name="T35" fmla="*/ 104 h 105"/>
                <a:gd name="T36" fmla="*/ 12 w 90"/>
                <a:gd name="T37" fmla="*/ 105 h 105"/>
                <a:gd name="T38" fmla="*/ 15 w 90"/>
                <a:gd name="T39" fmla="*/ 105 h 105"/>
                <a:gd name="T40" fmla="*/ 45 w 90"/>
                <a:gd name="T41" fmla="*/ 105 h 105"/>
                <a:gd name="T42" fmla="*/ 90 w 90"/>
                <a:gd name="T43" fmla="*/ 105 h 105"/>
                <a:gd name="T44" fmla="*/ 90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9" name="Forme libre 493">
              <a:extLst>
                <a:ext uri="{FF2B5EF4-FFF2-40B4-BE49-F238E27FC236}">
                  <a16:creationId xmlns:a16="http://schemas.microsoft.com/office/drawing/2014/main" xmlns="" id="{72E69C20-B8DF-4566-BBFE-E0C94A5C2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560513"/>
              <a:ext cx="28575" cy="33338"/>
            </a:xfrm>
            <a:custGeom>
              <a:avLst/>
              <a:gdLst>
                <a:gd name="T0" fmla="*/ 76 w 91"/>
                <a:gd name="T1" fmla="*/ 0 h 105"/>
                <a:gd name="T2" fmla="*/ 0 w 91"/>
                <a:gd name="T3" fmla="*/ 0 h 105"/>
                <a:gd name="T4" fmla="*/ 0 w 91"/>
                <a:gd name="T5" fmla="*/ 105 h 105"/>
                <a:gd name="T6" fmla="*/ 76 w 91"/>
                <a:gd name="T7" fmla="*/ 105 h 105"/>
                <a:gd name="T8" fmla="*/ 79 w 91"/>
                <a:gd name="T9" fmla="*/ 105 h 105"/>
                <a:gd name="T10" fmla="*/ 82 w 91"/>
                <a:gd name="T11" fmla="*/ 104 h 105"/>
                <a:gd name="T12" fmla="*/ 84 w 91"/>
                <a:gd name="T13" fmla="*/ 103 h 105"/>
                <a:gd name="T14" fmla="*/ 86 w 91"/>
                <a:gd name="T15" fmla="*/ 101 h 105"/>
                <a:gd name="T16" fmla="*/ 88 w 91"/>
                <a:gd name="T17" fmla="*/ 99 h 105"/>
                <a:gd name="T18" fmla="*/ 89 w 91"/>
                <a:gd name="T19" fmla="*/ 97 h 105"/>
                <a:gd name="T20" fmla="*/ 91 w 91"/>
                <a:gd name="T21" fmla="*/ 94 h 105"/>
                <a:gd name="T22" fmla="*/ 91 w 91"/>
                <a:gd name="T23" fmla="*/ 90 h 105"/>
                <a:gd name="T24" fmla="*/ 91 w 91"/>
                <a:gd name="T25" fmla="*/ 15 h 105"/>
                <a:gd name="T26" fmla="*/ 91 w 91"/>
                <a:gd name="T27" fmla="*/ 12 h 105"/>
                <a:gd name="T28" fmla="*/ 89 w 91"/>
                <a:gd name="T29" fmla="*/ 9 h 105"/>
                <a:gd name="T30" fmla="*/ 88 w 91"/>
                <a:gd name="T31" fmla="*/ 7 h 105"/>
                <a:gd name="T32" fmla="*/ 86 w 91"/>
                <a:gd name="T33" fmla="*/ 5 h 105"/>
                <a:gd name="T34" fmla="*/ 84 w 91"/>
                <a:gd name="T35" fmla="*/ 2 h 105"/>
                <a:gd name="T36" fmla="*/ 82 w 91"/>
                <a:gd name="T37" fmla="*/ 1 h 105"/>
                <a:gd name="T38" fmla="*/ 79 w 91"/>
                <a:gd name="T39" fmla="*/ 0 h 105"/>
                <a:gd name="T40" fmla="*/ 76 w 91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105">
                  <a:moveTo>
                    <a:pt x="76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6" y="105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0" name="Forme libre 494">
              <a:extLst>
                <a:ext uri="{FF2B5EF4-FFF2-40B4-BE49-F238E27FC236}">
                  <a16:creationId xmlns:a16="http://schemas.microsoft.com/office/drawing/2014/main" xmlns="" id="{3EF09789-E73A-4CFB-9FCF-08DA0000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22413"/>
              <a:ext cx="28575" cy="33338"/>
            </a:xfrm>
            <a:custGeom>
              <a:avLst/>
              <a:gdLst>
                <a:gd name="T0" fmla="*/ 75 w 91"/>
                <a:gd name="T1" fmla="*/ 105 h 105"/>
                <a:gd name="T2" fmla="*/ 79 w 91"/>
                <a:gd name="T3" fmla="*/ 105 h 105"/>
                <a:gd name="T4" fmla="*/ 81 w 91"/>
                <a:gd name="T5" fmla="*/ 104 h 105"/>
                <a:gd name="T6" fmla="*/ 84 w 91"/>
                <a:gd name="T7" fmla="*/ 102 h 105"/>
                <a:gd name="T8" fmla="*/ 86 w 91"/>
                <a:gd name="T9" fmla="*/ 101 h 105"/>
                <a:gd name="T10" fmla="*/ 88 w 91"/>
                <a:gd name="T11" fmla="*/ 99 h 105"/>
                <a:gd name="T12" fmla="*/ 89 w 91"/>
                <a:gd name="T13" fmla="*/ 96 h 105"/>
                <a:gd name="T14" fmla="*/ 91 w 91"/>
                <a:gd name="T15" fmla="*/ 93 h 105"/>
                <a:gd name="T16" fmla="*/ 91 w 91"/>
                <a:gd name="T17" fmla="*/ 90 h 105"/>
                <a:gd name="T18" fmla="*/ 91 w 91"/>
                <a:gd name="T19" fmla="*/ 15 h 105"/>
                <a:gd name="T20" fmla="*/ 91 w 91"/>
                <a:gd name="T21" fmla="*/ 12 h 105"/>
                <a:gd name="T22" fmla="*/ 89 w 91"/>
                <a:gd name="T23" fmla="*/ 9 h 105"/>
                <a:gd name="T24" fmla="*/ 88 w 91"/>
                <a:gd name="T25" fmla="*/ 7 h 105"/>
                <a:gd name="T26" fmla="*/ 86 w 91"/>
                <a:gd name="T27" fmla="*/ 4 h 105"/>
                <a:gd name="T28" fmla="*/ 84 w 91"/>
                <a:gd name="T29" fmla="*/ 2 h 105"/>
                <a:gd name="T30" fmla="*/ 81 w 91"/>
                <a:gd name="T31" fmla="*/ 1 h 105"/>
                <a:gd name="T32" fmla="*/ 79 w 91"/>
                <a:gd name="T33" fmla="*/ 0 h 105"/>
                <a:gd name="T34" fmla="*/ 75 w 91"/>
                <a:gd name="T35" fmla="*/ 0 h 105"/>
                <a:gd name="T36" fmla="*/ 0 w 91"/>
                <a:gd name="T37" fmla="*/ 0 h 105"/>
                <a:gd name="T38" fmla="*/ 0 w 91"/>
                <a:gd name="T39" fmla="*/ 105 h 105"/>
                <a:gd name="T40" fmla="*/ 45 w 91"/>
                <a:gd name="T41" fmla="*/ 105 h 105"/>
                <a:gd name="T42" fmla="*/ 75 w 91"/>
                <a:gd name="T4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75" y="105"/>
                  </a:moveTo>
                  <a:lnTo>
                    <a:pt x="79" y="105"/>
                  </a:lnTo>
                  <a:lnTo>
                    <a:pt x="81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1" y="93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7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1" name="Forme libre 495">
              <a:extLst>
                <a:ext uri="{FF2B5EF4-FFF2-40B4-BE49-F238E27FC236}">
                  <a16:creationId xmlns:a16="http://schemas.microsoft.com/office/drawing/2014/main" xmlns="" id="{35F9925A-D080-4D49-928B-2EF534E3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22413"/>
              <a:ext cx="47625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45 w 151"/>
                <a:gd name="T9" fmla="*/ 105 h 105"/>
                <a:gd name="T10" fmla="*/ 151 w 15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2" name="Forme libre 496">
              <a:extLst>
                <a:ext uri="{FF2B5EF4-FFF2-40B4-BE49-F238E27FC236}">
                  <a16:creationId xmlns:a16="http://schemas.microsoft.com/office/drawing/2014/main" xmlns="" id="{4D7DF8E6-7B8D-412C-9307-FAE2CA5C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22413"/>
              <a:ext cx="28575" cy="33338"/>
            </a:xfrm>
            <a:custGeom>
              <a:avLst/>
              <a:gdLst>
                <a:gd name="T0" fmla="*/ 0 w 90"/>
                <a:gd name="T1" fmla="*/ 15 h 105"/>
                <a:gd name="T2" fmla="*/ 0 w 90"/>
                <a:gd name="T3" fmla="*/ 90 h 105"/>
                <a:gd name="T4" fmla="*/ 0 w 90"/>
                <a:gd name="T5" fmla="*/ 93 h 105"/>
                <a:gd name="T6" fmla="*/ 1 w 90"/>
                <a:gd name="T7" fmla="*/ 96 h 105"/>
                <a:gd name="T8" fmla="*/ 3 w 90"/>
                <a:gd name="T9" fmla="*/ 99 h 105"/>
                <a:gd name="T10" fmla="*/ 4 w 90"/>
                <a:gd name="T11" fmla="*/ 101 h 105"/>
                <a:gd name="T12" fmla="*/ 6 w 90"/>
                <a:gd name="T13" fmla="*/ 102 h 105"/>
                <a:gd name="T14" fmla="*/ 10 w 90"/>
                <a:gd name="T15" fmla="*/ 104 h 105"/>
                <a:gd name="T16" fmla="*/ 12 w 90"/>
                <a:gd name="T17" fmla="*/ 105 h 105"/>
                <a:gd name="T18" fmla="*/ 15 w 90"/>
                <a:gd name="T19" fmla="*/ 105 h 105"/>
                <a:gd name="T20" fmla="*/ 90 w 90"/>
                <a:gd name="T21" fmla="*/ 105 h 105"/>
                <a:gd name="T22" fmla="*/ 90 w 90"/>
                <a:gd name="T23" fmla="*/ 0 h 105"/>
                <a:gd name="T24" fmla="*/ 15 w 90"/>
                <a:gd name="T25" fmla="*/ 0 h 105"/>
                <a:gd name="T26" fmla="*/ 12 w 90"/>
                <a:gd name="T27" fmla="*/ 0 h 105"/>
                <a:gd name="T28" fmla="*/ 10 w 90"/>
                <a:gd name="T29" fmla="*/ 1 h 105"/>
                <a:gd name="T30" fmla="*/ 6 w 90"/>
                <a:gd name="T31" fmla="*/ 2 h 105"/>
                <a:gd name="T32" fmla="*/ 4 w 90"/>
                <a:gd name="T33" fmla="*/ 4 h 105"/>
                <a:gd name="T34" fmla="*/ 3 w 90"/>
                <a:gd name="T35" fmla="*/ 7 h 105"/>
                <a:gd name="T36" fmla="*/ 1 w 90"/>
                <a:gd name="T37" fmla="*/ 9 h 105"/>
                <a:gd name="T38" fmla="*/ 0 w 90"/>
                <a:gd name="T39" fmla="*/ 12 h 105"/>
                <a:gd name="T40" fmla="*/ 0 w 90"/>
                <a:gd name="T41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5"/>
                  </a:move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FE2AD138-6B8C-40CA-A949-80EE0AE830BE}"/>
              </a:ext>
            </a:extLst>
          </p:cNvPr>
          <p:cNvSpPr/>
          <p:nvPr/>
        </p:nvSpPr>
        <p:spPr>
          <a:xfrm>
            <a:off x="1312983" y="2455473"/>
            <a:ext cx="1234377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rtl="0">
              <a:spcBef>
                <a:spcPts val="600"/>
              </a:spcBef>
            </a:pPr>
            <a:r>
              <a:rPr lang="fr-FR" sz="1400" noProof="1" smtClean="0">
                <a:solidFill>
                  <a:schemeClr val="bg1"/>
                </a:solidFill>
              </a:rPr>
              <a:t>Produits stars </a:t>
            </a:r>
            <a:endParaRPr lang="fr-FR" sz="1400" noProof="1">
              <a:solidFill>
                <a:schemeClr val="bg1"/>
              </a:solidFill>
            </a:endParaRPr>
          </a:p>
        </p:txBody>
      </p:sp>
      <p:grpSp>
        <p:nvGrpSpPr>
          <p:cNvPr id="82" name="Groupe 81" descr="Ceci est une icône représentant une caisse enregistreuse.">
            <a:extLst>
              <a:ext uri="{FF2B5EF4-FFF2-40B4-BE49-F238E27FC236}">
                <a16:creationId xmlns:a16="http://schemas.microsoft.com/office/drawing/2014/main" xmlns="" id="{B98E995E-9B1D-4A56-ACB0-682E15B8ABE6}"/>
              </a:ext>
            </a:extLst>
          </p:cNvPr>
          <p:cNvGrpSpPr/>
          <p:nvPr/>
        </p:nvGrpSpPr>
        <p:grpSpPr>
          <a:xfrm>
            <a:off x="5952331" y="1427188"/>
            <a:ext cx="287338" cy="287338"/>
            <a:chOff x="304800" y="771525"/>
            <a:chExt cx="287338" cy="287338"/>
          </a:xfrm>
          <a:solidFill>
            <a:schemeClr val="bg1"/>
          </a:solidFill>
        </p:grpSpPr>
        <p:sp>
          <p:nvSpPr>
            <p:cNvPr id="83" name="Forme libre 321">
              <a:extLst>
                <a:ext uri="{FF2B5EF4-FFF2-40B4-BE49-F238E27FC236}">
                  <a16:creationId xmlns:a16="http://schemas.microsoft.com/office/drawing/2014/main" xmlns="" id="{F92A0E3D-9293-4005-9591-93C80117F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88" y="923925"/>
              <a:ext cx="284163" cy="68263"/>
            </a:xfrm>
            <a:custGeom>
              <a:avLst/>
              <a:gdLst>
                <a:gd name="T0" fmla="*/ 694 w 895"/>
                <a:gd name="T1" fmla="*/ 159 h 211"/>
                <a:gd name="T2" fmla="*/ 657 w 895"/>
                <a:gd name="T3" fmla="*/ 159 h 211"/>
                <a:gd name="T4" fmla="*/ 657 w 895"/>
                <a:gd name="T5" fmla="*/ 122 h 211"/>
                <a:gd name="T6" fmla="*/ 694 w 895"/>
                <a:gd name="T7" fmla="*/ 122 h 211"/>
                <a:gd name="T8" fmla="*/ 694 w 895"/>
                <a:gd name="T9" fmla="*/ 159 h 211"/>
                <a:gd name="T10" fmla="*/ 637 w 895"/>
                <a:gd name="T11" fmla="*/ 103 h 211"/>
                <a:gd name="T12" fmla="*/ 600 w 895"/>
                <a:gd name="T13" fmla="*/ 103 h 211"/>
                <a:gd name="T14" fmla="*/ 600 w 895"/>
                <a:gd name="T15" fmla="*/ 65 h 211"/>
                <a:gd name="T16" fmla="*/ 637 w 895"/>
                <a:gd name="T17" fmla="*/ 65 h 211"/>
                <a:gd name="T18" fmla="*/ 637 w 895"/>
                <a:gd name="T19" fmla="*/ 103 h 211"/>
                <a:gd name="T20" fmla="*/ 581 w 895"/>
                <a:gd name="T21" fmla="*/ 159 h 211"/>
                <a:gd name="T22" fmla="*/ 543 w 895"/>
                <a:gd name="T23" fmla="*/ 159 h 211"/>
                <a:gd name="T24" fmla="*/ 543 w 895"/>
                <a:gd name="T25" fmla="*/ 122 h 211"/>
                <a:gd name="T26" fmla="*/ 581 w 895"/>
                <a:gd name="T27" fmla="*/ 122 h 211"/>
                <a:gd name="T28" fmla="*/ 581 w 895"/>
                <a:gd name="T29" fmla="*/ 159 h 211"/>
                <a:gd name="T30" fmla="*/ 524 w 895"/>
                <a:gd name="T31" fmla="*/ 103 h 211"/>
                <a:gd name="T32" fmla="*/ 485 w 895"/>
                <a:gd name="T33" fmla="*/ 103 h 211"/>
                <a:gd name="T34" fmla="*/ 485 w 895"/>
                <a:gd name="T35" fmla="*/ 65 h 211"/>
                <a:gd name="T36" fmla="*/ 524 w 895"/>
                <a:gd name="T37" fmla="*/ 65 h 211"/>
                <a:gd name="T38" fmla="*/ 524 w 895"/>
                <a:gd name="T39" fmla="*/ 103 h 211"/>
                <a:gd name="T40" fmla="*/ 467 w 895"/>
                <a:gd name="T41" fmla="*/ 159 h 211"/>
                <a:gd name="T42" fmla="*/ 428 w 895"/>
                <a:gd name="T43" fmla="*/ 159 h 211"/>
                <a:gd name="T44" fmla="*/ 428 w 895"/>
                <a:gd name="T45" fmla="*/ 122 h 211"/>
                <a:gd name="T46" fmla="*/ 467 w 895"/>
                <a:gd name="T47" fmla="*/ 122 h 211"/>
                <a:gd name="T48" fmla="*/ 467 w 895"/>
                <a:gd name="T49" fmla="*/ 159 h 211"/>
                <a:gd name="T50" fmla="*/ 410 w 895"/>
                <a:gd name="T51" fmla="*/ 103 h 211"/>
                <a:gd name="T52" fmla="*/ 371 w 895"/>
                <a:gd name="T53" fmla="*/ 103 h 211"/>
                <a:gd name="T54" fmla="*/ 371 w 895"/>
                <a:gd name="T55" fmla="*/ 65 h 211"/>
                <a:gd name="T56" fmla="*/ 410 w 895"/>
                <a:gd name="T57" fmla="*/ 65 h 211"/>
                <a:gd name="T58" fmla="*/ 410 w 895"/>
                <a:gd name="T59" fmla="*/ 103 h 211"/>
                <a:gd name="T60" fmla="*/ 353 w 895"/>
                <a:gd name="T61" fmla="*/ 159 h 211"/>
                <a:gd name="T62" fmla="*/ 315 w 895"/>
                <a:gd name="T63" fmla="*/ 159 h 211"/>
                <a:gd name="T64" fmla="*/ 315 w 895"/>
                <a:gd name="T65" fmla="*/ 122 h 211"/>
                <a:gd name="T66" fmla="*/ 353 w 895"/>
                <a:gd name="T67" fmla="*/ 122 h 211"/>
                <a:gd name="T68" fmla="*/ 353 w 895"/>
                <a:gd name="T69" fmla="*/ 159 h 211"/>
                <a:gd name="T70" fmla="*/ 295 w 895"/>
                <a:gd name="T71" fmla="*/ 103 h 211"/>
                <a:gd name="T72" fmla="*/ 258 w 895"/>
                <a:gd name="T73" fmla="*/ 103 h 211"/>
                <a:gd name="T74" fmla="*/ 258 w 895"/>
                <a:gd name="T75" fmla="*/ 65 h 211"/>
                <a:gd name="T76" fmla="*/ 295 w 895"/>
                <a:gd name="T77" fmla="*/ 65 h 211"/>
                <a:gd name="T78" fmla="*/ 295 w 895"/>
                <a:gd name="T79" fmla="*/ 103 h 211"/>
                <a:gd name="T80" fmla="*/ 238 w 895"/>
                <a:gd name="T81" fmla="*/ 159 h 211"/>
                <a:gd name="T82" fmla="*/ 201 w 895"/>
                <a:gd name="T83" fmla="*/ 159 h 211"/>
                <a:gd name="T84" fmla="*/ 201 w 895"/>
                <a:gd name="T85" fmla="*/ 122 h 211"/>
                <a:gd name="T86" fmla="*/ 238 w 895"/>
                <a:gd name="T87" fmla="*/ 122 h 211"/>
                <a:gd name="T88" fmla="*/ 238 w 895"/>
                <a:gd name="T89" fmla="*/ 159 h 211"/>
                <a:gd name="T90" fmla="*/ 815 w 895"/>
                <a:gd name="T91" fmla="*/ 0 h 211"/>
                <a:gd name="T92" fmla="*/ 80 w 895"/>
                <a:gd name="T93" fmla="*/ 0 h 211"/>
                <a:gd name="T94" fmla="*/ 0 w 895"/>
                <a:gd name="T95" fmla="*/ 211 h 211"/>
                <a:gd name="T96" fmla="*/ 895 w 895"/>
                <a:gd name="T97" fmla="*/ 211 h 211"/>
                <a:gd name="T98" fmla="*/ 815 w 895"/>
                <a:gd name="T9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211">
                  <a:moveTo>
                    <a:pt x="694" y="159"/>
                  </a:moveTo>
                  <a:lnTo>
                    <a:pt x="657" y="159"/>
                  </a:lnTo>
                  <a:lnTo>
                    <a:pt x="657" y="122"/>
                  </a:lnTo>
                  <a:lnTo>
                    <a:pt x="694" y="122"/>
                  </a:lnTo>
                  <a:lnTo>
                    <a:pt x="694" y="159"/>
                  </a:lnTo>
                  <a:close/>
                  <a:moveTo>
                    <a:pt x="637" y="103"/>
                  </a:moveTo>
                  <a:lnTo>
                    <a:pt x="600" y="103"/>
                  </a:lnTo>
                  <a:lnTo>
                    <a:pt x="600" y="65"/>
                  </a:lnTo>
                  <a:lnTo>
                    <a:pt x="637" y="65"/>
                  </a:lnTo>
                  <a:lnTo>
                    <a:pt x="637" y="103"/>
                  </a:lnTo>
                  <a:close/>
                  <a:moveTo>
                    <a:pt x="581" y="159"/>
                  </a:moveTo>
                  <a:lnTo>
                    <a:pt x="543" y="159"/>
                  </a:lnTo>
                  <a:lnTo>
                    <a:pt x="543" y="122"/>
                  </a:lnTo>
                  <a:lnTo>
                    <a:pt x="581" y="122"/>
                  </a:lnTo>
                  <a:lnTo>
                    <a:pt x="581" y="159"/>
                  </a:lnTo>
                  <a:close/>
                  <a:moveTo>
                    <a:pt x="524" y="103"/>
                  </a:moveTo>
                  <a:lnTo>
                    <a:pt x="485" y="103"/>
                  </a:lnTo>
                  <a:lnTo>
                    <a:pt x="485" y="65"/>
                  </a:lnTo>
                  <a:lnTo>
                    <a:pt x="524" y="65"/>
                  </a:lnTo>
                  <a:lnTo>
                    <a:pt x="524" y="103"/>
                  </a:lnTo>
                  <a:close/>
                  <a:moveTo>
                    <a:pt x="467" y="159"/>
                  </a:moveTo>
                  <a:lnTo>
                    <a:pt x="428" y="159"/>
                  </a:lnTo>
                  <a:lnTo>
                    <a:pt x="428" y="122"/>
                  </a:lnTo>
                  <a:lnTo>
                    <a:pt x="467" y="122"/>
                  </a:lnTo>
                  <a:lnTo>
                    <a:pt x="467" y="159"/>
                  </a:lnTo>
                  <a:close/>
                  <a:moveTo>
                    <a:pt x="410" y="103"/>
                  </a:moveTo>
                  <a:lnTo>
                    <a:pt x="371" y="103"/>
                  </a:lnTo>
                  <a:lnTo>
                    <a:pt x="371" y="65"/>
                  </a:lnTo>
                  <a:lnTo>
                    <a:pt x="410" y="65"/>
                  </a:lnTo>
                  <a:lnTo>
                    <a:pt x="410" y="103"/>
                  </a:lnTo>
                  <a:close/>
                  <a:moveTo>
                    <a:pt x="353" y="159"/>
                  </a:moveTo>
                  <a:lnTo>
                    <a:pt x="315" y="159"/>
                  </a:lnTo>
                  <a:lnTo>
                    <a:pt x="315" y="122"/>
                  </a:lnTo>
                  <a:lnTo>
                    <a:pt x="353" y="122"/>
                  </a:lnTo>
                  <a:lnTo>
                    <a:pt x="353" y="159"/>
                  </a:lnTo>
                  <a:close/>
                  <a:moveTo>
                    <a:pt x="295" y="103"/>
                  </a:moveTo>
                  <a:lnTo>
                    <a:pt x="258" y="103"/>
                  </a:lnTo>
                  <a:lnTo>
                    <a:pt x="258" y="65"/>
                  </a:lnTo>
                  <a:lnTo>
                    <a:pt x="295" y="65"/>
                  </a:lnTo>
                  <a:lnTo>
                    <a:pt x="295" y="103"/>
                  </a:lnTo>
                  <a:close/>
                  <a:moveTo>
                    <a:pt x="238" y="159"/>
                  </a:moveTo>
                  <a:lnTo>
                    <a:pt x="201" y="159"/>
                  </a:lnTo>
                  <a:lnTo>
                    <a:pt x="201" y="122"/>
                  </a:lnTo>
                  <a:lnTo>
                    <a:pt x="238" y="122"/>
                  </a:lnTo>
                  <a:lnTo>
                    <a:pt x="238" y="159"/>
                  </a:lnTo>
                  <a:close/>
                  <a:moveTo>
                    <a:pt x="815" y="0"/>
                  </a:moveTo>
                  <a:lnTo>
                    <a:pt x="80" y="0"/>
                  </a:lnTo>
                  <a:lnTo>
                    <a:pt x="0" y="211"/>
                  </a:lnTo>
                  <a:lnTo>
                    <a:pt x="895" y="211"/>
                  </a:lnTo>
                  <a:lnTo>
                    <a:pt x="8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84" name="Forme libre 322">
              <a:extLst>
                <a:ext uri="{FF2B5EF4-FFF2-40B4-BE49-F238E27FC236}">
                  <a16:creationId xmlns:a16="http://schemas.microsoft.com/office/drawing/2014/main" xmlns="" id="{5E64CAF0-0E1E-4978-B131-81EF0ABB8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1001713"/>
              <a:ext cx="287338" cy="57150"/>
            </a:xfrm>
            <a:custGeom>
              <a:avLst/>
              <a:gdLst>
                <a:gd name="T0" fmla="*/ 572 w 903"/>
                <a:gd name="T1" fmla="*/ 78 h 180"/>
                <a:gd name="T2" fmla="*/ 569 w 903"/>
                <a:gd name="T3" fmla="*/ 84 h 180"/>
                <a:gd name="T4" fmla="*/ 565 w 903"/>
                <a:gd name="T5" fmla="*/ 88 h 180"/>
                <a:gd name="T6" fmla="*/ 560 w 903"/>
                <a:gd name="T7" fmla="*/ 90 h 180"/>
                <a:gd name="T8" fmla="*/ 554 w 903"/>
                <a:gd name="T9" fmla="*/ 90 h 180"/>
                <a:gd name="T10" fmla="*/ 548 w 903"/>
                <a:gd name="T11" fmla="*/ 88 h 180"/>
                <a:gd name="T12" fmla="*/ 545 w 903"/>
                <a:gd name="T13" fmla="*/ 84 h 180"/>
                <a:gd name="T14" fmla="*/ 543 w 903"/>
                <a:gd name="T15" fmla="*/ 78 h 180"/>
                <a:gd name="T16" fmla="*/ 542 w 903"/>
                <a:gd name="T17" fmla="*/ 60 h 180"/>
                <a:gd name="T18" fmla="*/ 331 w 903"/>
                <a:gd name="T19" fmla="*/ 75 h 180"/>
                <a:gd name="T20" fmla="*/ 330 w 903"/>
                <a:gd name="T21" fmla="*/ 80 h 180"/>
                <a:gd name="T22" fmla="*/ 327 w 903"/>
                <a:gd name="T23" fmla="*/ 86 h 180"/>
                <a:gd name="T24" fmla="*/ 322 w 903"/>
                <a:gd name="T25" fmla="*/ 89 h 180"/>
                <a:gd name="T26" fmla="*/ 316 w 903"/>
                <a:gd name="T27" fmla="*/ 90 h 180"/>
                <a:gd name="T28" fmla="*/ 310 w 903"/>
                <a:gd name="T29" fmla="*/ 89 h 180"/>
                <a:gd name="T30" fmla="*/ 306 w 903"/>
                <a:gd name="T31" fmla="*/ 86 h 180"/>
                <a:gd name="T32" fmla="*/ 302 w 903"/>
                <a:gd name="T33" fmla="*/ 80 h 180"/>
                <a:gd name="T34" fmla="*/ 301 w 903"/>
                <a:gd name="T35" fmla="*/ 75 h 180"/>
                <a:gd name="T36" fmla="*/ 301 w 903"/>
                <a:gd name="T37" fmla="*/ 42 h 180"/>
                <a:gd name="T38" fmla="*/ 304 w 903"/>
                <a:gd name="T39" fmla="*/ 36 h 180"/>
                <a:gd name="T40" fmla="*/ 308 w 903"/>
                <a:gd name="T41" fmla="*/ 32 h 180"/>
                <a:gd name="T42" fmla="*/ 313 w 903"/>
                <a:gd name="T43" fmla="*/ 30 h 180"/>
                <a:gd name="T44" fmla="*/ 557 w 903"/>
                <a:gd name="T45" fmla="*/ 30 h 180"/>
                <a:gd name="T46" fmla="*/ 563 w 903"/>
                <a:gd name="T47" fmla="*/ 31 h 180"/>
                <a:gd name="T48" fmla="*/ 567 w 903"/>
                <a:gd name="T49" fmla="*/ 34 h 180"/>
                <a:gd name="T50" fmla="*/ 571 w 903"/>
                <a:gd name="T51" fmla="*/ 39 h 180"/>
                <a:gd name="T52" fmla="*/ 572 w 903"/>
                <a:gd name="T53" fmla="*/ 45 h 180"/>
                <a:gd name="T54" fmla="*/ 0 w 903"/>
                <a:gd name="T55" fmla="*/ 0 h 180"/>
                <a:gd name="T56" fmla="*/ 0 w 903"/>
                <a:gd name="T57" fmla="*/ 168 h 180"/>
                <a:gd name="T58" fmla="*/ 2 w 903"/>
                <a:gd name="T59" fmla="*/ 174 h 180"/>
                <a:gd name="T60" fmla="*/ 6 w 903"/>
                <a:gd name="T61" fmla="*/ 178 h 180"/>
                <a:gd name="T62" fmla="*/ 12 w 903"/>
                <a:gd name="T63" fmla="*/ 180 h 180"/>
                <a:gd name="T64" fmla="*/ 888 w 903"/>
                <a:gd name="T65" fmla="*/ 180 h 180"/>
                <a:gd name="T66" fmla="*/ 894 w 903"/>
                <a:gd name="T67" fmla="*/ 179 h 180"/>
                <a:gd name="T68" fmla="*/ 899 w 903"/>
                <a:gd name="T69" fmla="*/ 176 h 180"/>
                <a:gd name="T70" fmla="*/ 902 w 903"/>
                <a:gd name="T71" fmla="*/ 172 h 180"/>
                <a:gd name="T72" fmla="*/ 903 w 903"/>
                <a:gd name="T73" fmla="*/ 165 h 180"/>
                <a:gd name="T74" fmla="*/ 0 w 903"/>
                <a:gd name="T7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3" h="180">
                  <a:moveTo>
                    <a:pt x="572" y="75"/>
                  </a:moveTo>
                  <a:lnTo>
                    <a:pt x="572" y="78"/>
                  </a:lnTo>
                  <a:lnTo>
                    <a:pt x="571" y="80"/>
                  </a:lnTo>
                  <a:lnTo>
                    <a:pt x="569" y="84"/>
                  </a:lnTo>
                  <a:lnTo>
                    <a:pt x="567" y="86"/>
                  </a:lnTo>
                  <a:lnTo>
                    <a:pt x="565" y="88"/>
                  </a:lnTo>
                  <a:lnTo>
                    <a:pt x="563" y="89"/>
                  </a:lnTo>
                  <a:lnTo>
                    <a:pt x="560" y="90"/>
                  </a:lnTo>
                  <a:lnTo>
                    <a:pt x="557" y="90"/>
                  </a:lnTo>
                  <a:lnTo>
                    <a:pt x="554" y="90"/>
                  </a:lnTo>
                  <a:lnTo>
                    <a:pt x="551" y="89"/>
                  </a:lnTo>
                  <a:lnTo>
                    <a:pt x="548" y="88"/>
                  </a:lnTo>
                  <a:lnTo>
                    <a:pt x="546" y="86"/>
                  </a:lnTo>
                  <a:lnTo>
                    <a:pt x="545" y="84"/>
                  </a:lnTo>
                  <a:lnTo>
                    <a:pt x="543" y="80"/>
                  </a:lnTo>
                  <a:lnTo>
                    <a:pt x="543" y="78"/>
                  </a:lnTo>
                  <a:lnTo>
                    <a:pt x="542" y="75"/>
                  </a:lnTo>
                  <a:lnTo>
                    <a:pt x="542" y="60"/>
                  </a:lnTo>
                  <a:lnTo>
                    <a:pt x="331" y="60"/>
                  </a:lnTo>
                  <a:lnTo>
                    <a:pt x="331" y="75"/>
                  </a:lnTo>
                  <a:lnTo>
                    <a:pt x="331" y="78"/>
                  </a:lnTo>
                  <a:lnTo>
                    <a:pt x="330" y="80"/>
                  </a:lnTo>
                  <a:lnTo>
                    <a:pt x="328" y="84"/>
                  </a:lnTo>
                  <a:lnTo>
                    <a:pt x="327" y="86"/>
                  </a:lnTo>
                  <a:lnTo>
                    <a:pt x="325" y="88"/>
                  </a:lnTo>
                  <a:lnTo>
                    <a:pt x="322" y="89"/>
                  </a:lnTo>
                  <a:lnTo>
                    <a:pt x="320" y="90"/>
                  </a:lnTo>
                  <a:lnTo>
                    <a:pt x="316" y="90"/>
                  </a:lnTo>
                  <a:lnTo>
                    <a:pt x="313" y="90"/>
                  </a:lnTo>
                  <a:lnTo>
                    <a:pt x="310" y="89"/>
                  </a:lnTo>
                  <a:lnTo>
                    <a:pt x="308" y="88"/>
                  </a:lnTo>
                  <a:lnTo>
                    <a:pt x="306" y="86"/>
                  </a:lnTo>
                  <a:lnTo>
                    <a:pt x="304" y="84"/>
                  </a:lnTo>
                  <a:lnTo>
                    <a:pt x="302" y="80"/>
                  </a:lnTo>
                  <a:lnTo>
                    <a:pt x="301" y="78"/>
                  </a:lnTo>
                  <a:lnTo>
                    <a:pt x="301" y="75"/>
                  </a:lnTo>
                  <a:lnTo>
                    <a:pt x="301" y="45"/>
                  </a:lnTo>
                  <a:lnTo>
                    <a:pt x="301" y="42"/>
                  </a:lnTo>
                  <a:lnTo>
                    <a:pt x="302" y="39"/>
                  </a:lnTo>
                  <a:lnTo>
                    <a:pt x="304" y="36"/>
                  </a:lnTo>
                  <a:lnTo>
                    <a:pt x="306" y="34"/>
                  </a:lnTo>
                  <a:lnTo>
                    <a:pt x="308" y="32"/>
                  </a:lnTo>
                  <a:lnTo>
                    <a:pt x="310" y="31"/>
                  </a:lnTo>
                  <a:lnTo>
                    <a:pt x="313" y="30"/>
                  </a:lnTo>
                  <a:lnTo>
                    <a:pt x="316" y="30"/>
                  </a:lnTo>
                  <a:lnTo>
                    <a:pt x="557" y="30"/>
                  </a:lnTo>
                  <a:lnTo>
                    <a:pt x="560" y="30"/>
                  </a:lnTo>
                  <a:lnTo>
                    <a:pt x="563" y="31"/>
                  </a:lnTo>
                  <a:lnTo>
                    <a:pt x="565" y="32"/>
                  </a:lnTo>
                  <a:lnTo>
                    <a:pt x="567" y="34"/>
                  </a:lnTo>
                  <a:lnTo>
                    <a:pt x="569" y="36"/>
                  </a:lnTo>
                  <a:lnTo>
                    <a:pt x="571" y="39"/>
                  </a:lnTo>
                  <a:lnTo>
                    <a:pt x="572" y="42"/>
                  </a:lnTo>
                  <a:lnTo>
                    <a:pt x="572" y="45"/>
                  </a:lnTo>
                  <a:lnTo>
                    <a:pt x="572" y="75"/>
                  </a:lnTo>
                  <a:close/>
                  <a:moveTo>
                    <a:pt x="0" y="0"/>
                  </a:moveTo>
                  <a:lnTo>
                    <a:pt x="0" y="165"/>
                  </a:lnTo>
                  <a:lnTo>
                    <a:pt x="0" y="168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9"/>
                  </a:lnTo>
                  <a:lnTo>
                    <a:pt x="12" y="180"/>
                  </a:lnTo>
                  <a:lnTo>
                    <a:pt x="15" y="180"/>
                  </a:lnTo>
                  <a:lnTo>
                    <a:pt x="888" y="180"/>
                  </a:lnTo>
                  <a:lnTo>
                    <a:pt x="891" y="180"/>
                  </a:lnTo>
                  <a:lnTo>
                    <a:pt x="894" y="179"/>
                  </a:lnTo>
                  <a:lnTo>
                    <a:pt x="897" y="178"/>
                  </a:lnTo>
                  <a:lnTo>
                    <a:pt x="899" y="176"/>
                  </a:lnTo>
                  <a:lnTo>
                    <a:pt x="901" y="174"/>
                  </a:lnTo>
                  <a:lnTo>
                    <a:pt x="902" y="172"/>
                  </a:lnTo>
                  <a:lnTo>
                    <a:pt x="903" y="168"/>
                  </a:lnTo>
                  <a:lnTo>
                    <a:pt x="903" y="165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85" name="Forme libre 323">
              <a:extLst>
                <a:ext uri="{FF2B5EF4-FFF2-40B4-BE49-F238E27FC236}">
                  <a16:creationId xmlns:a16="http://schemas.microsoft.com/office/drawing/2014/main" xmlns="" id="{4F8D27CA-EA67-412D-83F2-F661D003B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771525"/>
              <a:ext cx="230188" cy="142875"/>
            </a:xfrm>
            <a:custGeom>
              <a:avLst/>
              <a:gdLst>
                <a:gd name="T0" fmla="*/ 448 w 723"/>
                <a:gd name="T1" fmla="*/ 361 h 452"/>
                <a:gd name="T2" fmla="*/ 441 w 723"/>
                <a:gd name="T3" fmla="*/ 357 h 452"/>
                <a:gd name="T4" fmla="*/ 438 w 723"/>
                <a:gd name="T5" fmla="*/ 350 h 452"/>
                <a:gd name="T6" fmla="*/ 438 w 723"/>
                <a:gd name="T7" fmla="*/ 340 h 452"/>
                <a:gd name="T8" fmla="*/ 443 w 723"/>
                <a:gd name="T9" fmla="*/ 334 h 452"/>
                <a:gd name="T10" fmla="*/ 452 w 723"/>
                <a:gd name="T11" fmla="*/ 331 h 452"/>
                <a:gd name="T12" fmla="*/ 608 w 723"/>
                <a:gd name="T13" fmla="*/ 333 h 452"/>
                <a:gd name="T14" fmla="*/ 615 w 723"/>
                <a:gd name="T15" fmla="*/ 338 h 452"/>
                <a:gd name="T16" fmla="*/ 618 w 723"/>
                <a:gd name="T17" fmla="*/ 346 h 452"/>
                <a:gd name="T18" fmla="*/ 615 w 723"/>
                <a:gd name="T19" fmla="*/ 355 h 452"/>
                <a:gd name="T20" fmla="*/ 608 w 723"/>
                <a:gd name="T21" fmla="*/ 360 h 452"/>
                <a:gd name="T22" fmla="*/ 331 w 723"/>
                <a:gd name="T23" fmla="*/ 407 h 452"/>
                <a:gd name="T24" fmla="*/ 329 w 723"/>
                <a:gd name="T25" fmla="*/ 415 h 452"/>
                <a:gd name="T26" fmla="*/ 322 w 723"/>
                <a:gd name="T27" fmla="*/ 420 h 452"/>
                <a:gd name="T28" fmla="*/ 105 w 723"/>
                <a:gd name="T29" fmla="*/ 422 h 452"/>
                <a:gd name="T30" fmla="*/ 98 w 723"/>
                <a:gd name="T31" fmla="*/ 419 h 452"/>
                <a:gd name="T32" fmla="*/ 92 w 723"/>
                <a:gd name="T33" fmla="*/ 412 h 452"/>
                <a:gd name="T34" fmla="*/ 90 w 723"/>
                <a:gd name="T35" fmla="*/ 286 h 452"/>
                <a:gd name="T36" fmla="*/ 93 w 723"/>
                <a:gd name="T37" fmla="*/ 278 h 452"/>
                <a:gd name="T38" fmla="*/ 100 w 723"/>
                <a:gd name="T39" fmla="*/ 272 h 452"/>
                <a:gd name="T40" fmla="*/ 316 w 723"/>
                <a:gd name="T41" fmla="*/ 271 h 452"/>
                <a:gd name="T42" fmla="*/ 325 w 723"/>
                <a:gd name="T43" fmla="*/ 274 h 452"/>
                <a:gd name="T44" fmla="*/ 330 w 723"/>
                <a:gd name="T45" fmla="*/ 280 h 452"/>
                <a:gd name="T46" fmla="*/ 331 w 723"/>
                <a:gd name="T47" fmla="*/ 407 h 452"/>
                <a:gd name="T48" fmla="*/ 722 w 723"/>
                <a:gd name="T49" fmla="*/ 220 h 452"/>
                <a:gd name="T50" fmla="*/ 717 w 723"/>
                <a:gd name="T51" fmla="*/ 213 h 452"/>
                <a:gd name="T52" fmla="*/ 708 w 723"/>
                <a:gd name="T53" fmla="*/ 211 h 452"/>
                <a:gd name="T54" fmla="*/ 678 w 723"/>
                <a:gd name="T55" fmla="*/ 150 h 452"/>
                <a:gd name="T56" fmla="*/ 703 w 723"/>
                <a:gd name="T57" fmla="*/ 143 h 452"/>
                <a:gd name="T58" fmla="*/ 720 w 723"/>
                <a:gd name="T59" fmla="*/ 123 h 452"/>
                <a:gd name="T60" fmla="*/ 723 w 723"/>
                <a:gd name="T61" fmla="*/ 45 h 452"/>
                <a:gd name="T62" fmla="*/ 715 w 723"/>
                <a:gd name="T63" fmla="*/ 20 h 452"/>
                <a:gd name="T64" fmla="*/ 695 w 723"/>
                <a:gd name="T65" fmla="*/ 3 h 452"/>
                <a:gd name="T66" fmla="*/ 497 w 723"/>
                <a:gd name="T67" fmla="*/ 0 h 452"/>
                <a:gd name="T68" fmla="*/ 472 w 723"/>
                <a:gd name="T69" fmla="*/ 8 h 452"/>
                <a:gd name="T70" fmla="*/ 456 w 723"/>
                <a:gd name="T71" fmla="*/ 28 h 452"/>
                <a:gd name="T72" fmla="*/ 452 w 723"/>
                <a:gd name="T73" fmla="*/ 105 h 452"/>
                <a:gd name="T74" fmla="*/ 460 w 723"/>
                <a:gd name="T75" fmla="*/ 131 h 452"/>
                <a:gd name="T76" fmla="*/ 479 w 723"/>
                <a:gd name="T77" fmla="*/ 147 h 452"/>
                <a:gd name="T78" fmla="*/ 573 w 723"/>
                <a:gd name="T79" fmla="*/ 150 h 452"/>
                <a:gd name="T80" fmla="*/ 301 w 723"/>
                <a:gd name="T81" fmla="*/ 75 h 452"/>
                <a:gd name="T82" fmla="*/ 297 w 723"/>
                <a:gd name="T83" fmla="*/ 65 h 452"/>
                <a:gd name="T84" fmla="*/ 288 w 723"/>
                <a:gd name="T85" fmla="*/ 60 h 452"/>
                <a:gd name="T86" fmla="*/ 130 w 723"/>
                <a:gd name="T87" fmla="*/ 121 h 452"/>
                <a:gd name="T88" fmla="*/ 121 w 723"/>
                <a:gd name="T89" fmla="*/ 131 h 452"/>
                <a:gd name="T90" fmla="*/ 15 w 723"/>
                <a:gd name="T91" fmla="*/ 211 h 452"/>
                <a:gd name="T92" fmla="*/ 7 w 723"/>
                <a:gd name="T93" fmla="*/ 213 h 452"/>
                <a:gd name="T94" fmla="*/ 1 w 723"/>
                <a:gd name="T95" fmla="*/ 220 h 452"/>
                <a:gd name="T96" fmla="*/ 0 w 723"/>
                <a:gd name="T97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3" h="452">
                  <a:moveTo>
                    <a:pt x="603" y="361"/>
                  </a:moveTo>
                  <a:lnTo>
                    <a:pt x="452" y="361"/>
                  </a:lnTo>
                  <a:lnTo>
                    <a:pt x="448" y="361"/>
                  </a:lnTo>
                  <a:lnTo>
                    <a:pt x="446" y="360"/>
                  </a:lnTo>
                  <a:lnTo>
                    <a:pt x="443" y="359"/>
                  </a:lnTo>
                  <a:lnTo>
                    <a:pt x="441" y="357"/>
                  </a:lnTo>
                  <a:lnTo>
                    <a:pt x="440" y="355"/>
                  </a:lnTo>
                  <a:lnTo>
                    <a:pt x="438" y="352"/>
                  </a:lnTo>
                  <a:lnTo>
                    <a:pt x="438" y="350"/>
                  </a:lnTo>
                  <a:lnTo>
                    <a:pt x="437" y="346"/>
                  </a:lnTo>
                  <a:lnTo>
                    <a:pt x="438" y="343"/>
                  </a:lnTo>
                  <a:lnTo>
                    <a:pt x="438" y="340"/>
                  </a:lnTo>
                  <a:lnTo>
                    <a:pt x="440" y="338"/>
                  </a:lnTo>
                  <a:lnTo>
                    <a:pt x="441" y="336"/>
                  </a:lnTo>
                  <a:lnTo>
                    <a:pt x="443" y="334"/>
                  </a:lnTo>
                  <a:lnTo>
                    <a:pt x="446" y="333"/>
                  </a:lnTo>
                  <a:lnTo>
                    <a:pt x="448" y="331"/>
                  </a:lnTo>
                  <a:lnTo>
                    <a:pt x="452" y="331"/>
                  </a:lnTo>
                  <a:lnTo>
                    <a:pt x="603" y="331"/>
                  </a:lnTo>
                  <a:lnTo>
                    <a:pt x="605" y="331"/>
                  </a:lnTo>
                  <a:lnTo>
                    <a:pt x="608" y="333"/>
                  </a:lnTo>
                  <a:lnTo>
                    <a:pt x="610" y="334"/>
                  </a:lnTo>
                  <a:lnTo>
                    <a:pt x="614" y="336"/>
                  </a:lnTo>
                  <a:lnTo>
                    <a:pt x="615" y="338"/>
                  </a:lnTo>
                  <a:lnTo>
                    <a:pt x="617" y="340"/>
                  </a:lnTo>
                  <a:lnTo>
                    <a:pt x="617" y="343"/>
                  </a:lnTo>
                  <a:lnTo>
                    <a:pt x="618" y="346"/>
                  </a:lnTo>
                  <a:lnTo>
                    <a:pt x="617" y="350"/>
                  </a:lnTo>
                  <a:lnTo>
                    <a:pt x="617" y="352"/>
                  </a:lnTo>
                  <a:lnTo>
                    <a:pt x="615" y="355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0"/>
                  </a:lnTo>
                  <a:lnTo>
                    <a:pt x="605" y="361"/>
                  </a:lnTo>
                  <a:lnTo>
                    <a:pt x="603" y="361"/>
                  </a:lnTo>
                  <a:close/>
                  <a:moveTo>
                    <a:pt x="331" y="407"/>
                  </a:moveTo>
                  <a:lnTo>
                    <a:pt x="331" y="410"/>
                  </a:lnTo>
                  <a:lnTo>
                    <a:pt x="330" y="412"/>
                  </a:lnTo>
                  <a:lnTo>
                    <a:pt x="329" y="415"/>
                  </a:lnTo>
                  <a:lnTo>
                    <a:pt x="327" y="417"/>
                  </a:lnTo>
                  <a:lnTo>
                    <a:pt x="325" y="419"/>
                  </a:lnTo>
                  <a:lnTo>
                    <a:pt x="322" y="420"/>
                  </a:lnTo>
                  <a:lnTo>
                    <a:pt x="320" y="422"/>
                  </a:lnTo>
                  <a:lnTo>
                    <a:pt x="316" y="422"/>
                  </a:lnTo>
                  <a:lnTo>
                    <a:pt x="105" y="422"/>
                  </a:lnTo>
                  <a:lnTo>
                    <a:pt x="103" y="422"/>
                  </a:lnTo>
                  <a:lnTo>
                    <a:pt x="100" y="420"/>
                  </a:lnTo>
                  <a:lnTo>
                    <a:pt x="98" y="419"/>
                  </a:lnTo>
                  <a:lnTo>
                    <a:pt x="96" y="417"/>
                  </a:lnTo>
                  <a:lnTo>
                    <a:pt x="93" y="415"/>
                  </a:lnTo>
                  <a:lnTo>
                    <a:pt x="92" y="412"/>
                  </a:lnTo>
                  <a:lnTo>
                    <a:pt x="91" y="410"/>
                  </a:lnTo>
                  <a:lnTo>
                    <a:pt x="90" y="407"/>
                  </a:lnTo>
                  <a:lnTo>
                    <a:pt x="90" y="286"/>
                  </a:lnTo>
                  <a:lnTo>
                    <a:pt x="91" y="283"/>
                  </a:lnTo>
                  <a:lnTo>
                    <a:pt x="92" y="280"/>
                  </a:lnTo>
                  <a:lnTo>
                    <a:pt x="93" y="278"/>
                  </a:lnTo>
                  <a:lnTo>
                    <a:pt x="96" y="276"/>
                  </a:lnTo>
                  <a:lnTo>
                    <a:pt x="98" y="274"/>
                  </a:lnTo>
                  <a:lnTo>
                    <a:pt x="100" y="272"/>
                  </a:lnTo>
                  <a:lnTo>
                    <a:pt x="103" y="271"/>
                  </a:lnTo>
                  <a:lnTo>
                    <a:pt x="105" y="271"/>
                  </a:lnTo>
                  <a:lnTo>
                    <a:pt x="316" y="271"/>
                  </a:lnTo>
                  <a:lnTo>
                    <a:pt x="320" y="271"/>
                  </a:lnTo>
                  <a:lnTo>
                    <a:pt x="322" y="272"/>
                  </a:lnTo>
                  <a:lnTo>
                    <a:pt x="325" y="274"/>
                  </a:lnTo>
                  <a:lnTo>
                    <a:pt x="327" y="276"/>
                  </a:lnTo>
                  <a:lnTo>
                    <a:pt x="329" y="278"/>
                  </a:lnTo>
                  <a:lnTo>
                    <a:pt x="330" y="280"/>
                  </a:lnTo>
                  <a:lnTo>
                    <a:pt x="331" y="283"/>
                  </a:lnTo>
                  <a:lnTo>
                    <a:pt x="331" y="286"/>
                  </a:lnTo>
                  <a:lnTo>
                    <a:pt x="331" y="407"/>
                  </a:lnTo>
                  <a:close/>
                  <a:moveTo>
                    <a:pt x="723" y="226"/>
                  </a:moveTo>
                  <a:lnTo>
                    <a:pt x="723" y="223"/>
                  </a:lnTo>
                  <a:lnTo>
                    <a:pt x="722" y="220"/>
                  </a:lnTo>
                  <a:lnTo>
                    <a:pt x="721" y="218"/>
                  </a:lnTo>
                  <a:lnTo>
                    <a:pt x="719" y="216"/>
                  </a:lnTo>
                  <a:lnTo>
                    <a:pt x="717" y="213"/>
                  </a:lnTo>
                  <a:lnTo>
                    <a:pt x="713" y="212"/>
                  </a:lnTo>
                  <a:lnTo>
                    <a:pt x="711" y="211"/>
                  </a:lnTo>
                  <a:lnTo>
                    <a:pt x="708" y="211"/>
                  </a:lnTo>
                  <a:lnTo>
                    <a:pt x="603" y="211"/>
                  </a:lnTo>
                  <a:lnTo>
                    <a:pt x="603" y="150"/>
                  </a:lnTo>
                  <a:lnTo>
                    <a:pt x="678" y="150"/>
                  </a:lnTo>
                  <a:lnTo>
                    <a:pt x="686" y="149"/>
                  </a:lnTo>
                  <a:lnTo>
                    <a:pt x="695" y="147"/>
                  </a:lnTo>
                  <a:lnTo>
                    <a:pt x="703" y="143"/>
                  </a:lnTo>
                  <a:lnTo>
                    <a:pt x="710" y="137"/>
                  </a:lnTo>
                  <a:lnTo>
                    <a:pt x="715" y="131"/>
                  </a:lnTo>
                  <a:lnTo>
                    <a:pt x="720" y="123"/>
                  </a:lnTo>
                  <a:lnTo>
                    <a:pt x="722" y="115"/>
                  </a:lnTo>
                  <a:lnTo>
                    <a:pt x="723" y="105"/>
                  </a:lnTo>
                  <a:lnTo>
                    <a:pt x="723" y="45"/>
                  </a:lnTo>
                  <a:lnTo>
                    <a:pt x="722" y="36"/>
                  </a:lnTo>
                  <a:lnTo>
                    <a:pt x="720" y="28"/>
                  </a:lnTo>
                  <a:lnTo>
                    <a:pt x="715" y="20"/>
                  </a:lnTo>
                  <a:lnTo>
                    <a:pt x="710" y="13"/>
                  </a:lnTo>
                  <a:lnTo>
                    <a:pt x="703" y="8"/>
                  </a:lnTo>
                  <a:lnTo>
                    <a:pt x="695" y="3"/>
                  </a:lnTo>
                  <a:lnTo>
                    <a:pt x="686" y="1"/>
                  </a:lnTo>
                  <a:lnTo>
                    <a:pt x="678" y="0"/>
                  </a:lnTo>
                  <a:lnTo>
                    <a:pt x="497" y="0"/>
                  </a:lnTo>
                  <a:lnTo>
                    <a:pt x="488" y="1"/>
                  </a:lnTo>
                  <a:lnTo>
                    <a:pt x="479" y="3"/>
                  </a:lnTo>
                  <a:lnTo>
                    <a:pt x="472" y="8"/>
                  </a:lnTo>
                  <a:lnTo>
                    <a:pt x="466" y="13"/>
                  </a:lnTo>
                  <a:lnTo>
                    <a:pt x="460" y="20"/>
                  </a:lnTo>
                  <a:lnTo>
                    <a:pt x="456" y="28"/>
                  </a:lnTo>
                  <a:lnTo>
                    <a:pt x="453" y="36"/>
                  </a:lnTo>
                  <a:lnTo>
                    <a:pt x="452" y="45"/>
                  </a:lnTo>
                  <a:lnTo>
                    <a:pt x="452" y="105"/>
                  </a:lnTo>
                  <a:lnTo>
                    <a:pt x="453" y="115"/>
                  </a:lnTo>
                  <a:lnTo>
                    <a:pt x="456" y="123"/>
                  </a:lnTo>
                  <a:lnTo>
                    <a:pt x="460" y="131"/>
                  </a:lnTo>
                  <a:lnTo>
                    <a:pt x="466" y="137"/>
                  </a:lnTo>
                  <a:lnTo>
                    <a:pt x="472" y="143"/>
                  </a:lnTo>
                  <a:lnTo>
                    <a:pt x="479" y="147"/>
                  </a:lnTo>
                  <a:lnTo>
                    <a:pt x="488" y="150"/>
                  </a:lnTo>
                  <a:lnTo>
                    <a:pt x="497" y="150"/>
                  </a:lnTo>
                  <a:lnTo>
                    <a:pt x="573" y="150"/>
                  </a:lnTo>
                  <a:lnTo>
                    <a:pt x="573" y="211"/>
                  </a:lnTo>
                  <a:lnTo>
                    <a:pt x="301" y="211"/>
                  </a:lnTo>
                  <a:lnTo>
                    <a:pt x="301" y="75"/>
                  </a:lnTo>
                  <a:lnTo>
                    <a:pt x="301" y="72"/>
                  </a:lnTo>
                  <a:lnTo>
                    <a:pt x="299" y="69"/>
                  </a:lnTo>
                  <a:lnTo>
                    <a:pt x="297" y="65"/>
                  </a:lnTo>
                  <a:lnTo>
                    <a:pt x="295" y="63"/>
                  </a:lnTo>
                  <a:lnTo>
                    <a:pt x="292" y="61"/>
                  </a:lnTo>
                  <a:lnTo>
                    <a:pt x="288" y="60"/>
                  </a:lnTo>
                  <a:lnTo>
                    <a:pt x="284" y="60"/>
                  </a:lnTo>
                  <a:lnTo>
                    <a:pt x="281" y="61"/>
                  </a:lnTo>
                  <a:lnTo>
                    <a:pt x="130" y="121"/>
                  </a:lnTo>
                  <a:lnTo>
                    <a:pt x="127" y="123"/>
                  </a:lnTo>
                  <a:lnTo>
                    <a:pt x="123" y="128"/>
                  </a:lnTo>
                  <a:lnTo>
                    <a:pt x="121" y="131"/>
                  </a:lnTo>
                  <a:lnTo>
                    <a:pt x="121" y="135"/>
                  </a:lnTo>
                  <a:lnTo>
                    <a:pt x="121" y="211"/>
                  </a:lnTo>
                  <a:lnTo>
                    <a:pt x="15" y="211"/>
                  </a:lnTo>
                  <a:lnTo>
                    <a:pt x="12" y="211"/>
                  </a:lnTo>
                  <a:lnTo>
                    <a:pt x="10" y="212"/>
                  </a:lnTo>
                  <a:lnTo>
                    <a:pt x="7" y="213"/>
                  </a:lnTo>
                  <a:lnTo>
                    <a:pt x="4" y="216"/>
                  </a:lnTo>
                  <a:lnTo>
                    <a:pt x="3" y="218"/>
                  </a:lnTo>
                  <a:lnTo>
                    <a:pt x="1" y="220"/>
                  </a:lnTo>
                  <a:lnTo>
                    <a:pt x="1" y="223"/>
                  </a:lnTo>
                  <a:lnTo>
                    <a:pt x="0" y="226"/>
                  </a:lnTo>
                  <a:lnTo>
                    <a:pt x="0" y="452"/>
                  </a:lnTo>
                  <a:lnTo>
                    <a:pt x="723" y="452"/>
                  </a:lnTo>
                  <a:lnTo>
                    <a:pt x="723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64E23882-97E3-4B34-BBE0-6959274930AF}"/>
              </a:ext>
            </a:extLst>
          </p:cNvPr>
          <p:cNvSpPr/>
          <p:nvPr/>
        </p:nvSpPr>
        <p:spPr>
          <a:xfrm>
            <a:off x="10513894" y="1827649"/>
            <a:ext cx="1285929" cy="461665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r" rtl="0">
              <a:spcBef>
                <a:spcPts val="600"/>
              </a:spcBef>
            </a:pPr>
            <a:r>
              <a:rPr lang="fr-FR" sz="2400" noProof="1">
                <a:solidFill>
                  <a:schemeClr val="bg1"/>
                </a:solidFill>
              </a:rPr>
              <a:t>704,78 €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576948FB-CC34-4B03-88DC-8401A5A57F4D}"/>
              </a:ext>
            </a:extLst>
          </p:cNvPr>
          <p:cNvSpPr/>
          <p:nvPr/>
        </p:nvSpPr>
        <p:spPr>
          <a:xfrm>
            <a:off x="10885423" y="2580055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191,01 €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6E0B43-CBC1-4B75-A350-E61BB761761E}"/>
              </a:ext>
            </a:extLst>
          </p:cNvPr>
          <p:cNvSpPr/>
          <p:nvPr/>
        </p:nvSpPr>
        <p:spPr>
          <a:xfrm>
            <a:off x="10885423" y="2994209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189,31 €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C4B4557E-2EE3-41E0-8A59-E60F50BDB6EC}"/>
              </a:ext>
            </a:extLst>
          </p:cNvPr>
          <p:cNvSpPr/>
          <p:nvPr/>
        </p:nvSpPr>
        <p:spPr>
          <a:xfrm>
            <a:off x="10885423" y="3412943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186,54 €</a:t>
            </a:r>
          </a:p>
        </p:txBody>
      </p:sp>
      <p:sp>
        <p:nvSpPr>
          <p:cNvPr id="194" name="Forme libre 154" descr="Ceci est le logo de Facebook.">
            <a:extLst>
              <a:ext uri="{FF2B5EF4-FFF2-40B4-BE49-F238E27FC236}">
                <a16:creationId xmlns:a16="http://schemas.microsoft.com/office/drawing/2014/main" xmlns="" id="{BA54671E-ACFD-4428-B4B7-A37E5BA61CB3}"/>
              </a:ext>
            </a:extLst>
          </p:cNvPr>
          <p:cNvSpPr>
            <a:spLocks/>
          </p:cNvSpPr>
          <p:nvPr/>
        </p:nvSpPr>
        <p:spPr bwMode="auto">
          <a:xfrm>
            <a:off x="8689204" y="4222451"/>
            <a:ext cx="138355" cy="258819"/>
          </a:xfrm>
          <a:custGeom>
            <a:avLst/>
            <a:gdLst>
              <a:gd name="T0" fmla="*/ 49 w 49"/>
              <a:gd name="T1" fmla="*/ 28 h 92"/>
              <a:gd name="T2" fmla="*/ 32 w 49"/>
              <a:gd name="T3" fmla="*/ 28 h 92"/>
              <a:gd name="T4" fmla="*/ 32 w 49"/>
              <a:gd name="T5" fmla="*/ 20 h 92"/>
              <a:gd name="T6" fmla="*/ 36 w 49"/>
              <a:gd name="T7" fmla="*/ 16 h 92"/>
              <a:gd name="T8" fmla="*/ 48 w 49"/>
              <a:gd name="T9" fmla="*/ 16 h 92"/>
              <a:gd name="T10" fmla="*/ 48 w 49"/>
              <a:gd name="T11" fmla="*/ 0 h 92"/>
              <a:gd name="T12" fmla="*/ 31 w 49"/>
              <a:gd name="T13" fmla="*/ 0 h 92"/>
              <a:gd name="T14" fmla="*/ 12 w 49"/>
              <a:gd name="T15" fmla="*/ 19 h 92"/>
              <a:gd name="T16" fmla="*/ 12 w 49"/>
              <a:gd name="T17" fmla="*/ 28 h 92"/>
              <a:gd name="T18" fmla="*/ 0 w 49"/>
              <a:gd name="T19" fmla="*/ 28 h 92"/>
              <a:gd name="T20" fmla="*/ 0 w 49"/>
              <a:gd name="T21" fmla="*/ 44 h 92"/>
              <a:gd name="T22" fmla="*/ 12 w 49"/>
              <a:gd name="T23" fmla="*/ 44 h 92"/>
              <a:gd name="T24" fmla="*/ 12 w 49"/>
              <a:gd name="T25" fmla="*/ 92 h 92"/>
              <a:gd name="T26" fmla="*/ 32 w 49"/>
              <a:gd name="T27" fmla="*/ 92 h 92"/>
              <a:gd name="T28" fmla="*/ 32 w 49"/>
              <a:gd name="T29" fmla="*/ 44 h 92"/>
              <a:gd name="T30" fmla="*/ 47 w 49"/>
              <a:gd name="T31" fmla="*/ 44 h 92"/>
              <a:gd name="T32" fmla="*/ 49 w 49"/>
              <a:gd name="T33" fmla="*/ 2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" h="92">
                <a:moveTo>
                  <a:pt x="49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17"/>
                  <a:pt x="34" y="16"/>
                  <a:pt x="36" y="16"/>
                </a:cubicBezTo>
                <a:cubicBezTo>
                  <a:pt x="38" y="16"/>
                  <a:pt x="48" y="16"/>
                  <a:pt x="48" y="16"/>
                </a:cubicBezTo>
                <a:cubicBezTo>
                  <a:pt x="48" y="0"/>
                  <a:pt x="48" y="0"/>
                  <a:pt x="4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5" y="0"/>
                  <a:pt x="12" y="12"/>
                  <a:pt x="12" y="19"/>
                </a:cubicBezTo>
                <a:cubicBezTo>
                  <a:pt x="12" y="28"/>
                  <a:pt x="12" y="28"/>
                  <a:pt x="12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4"/>
                  <a:pt x="0" y="44"/>
                  <a:pt x="0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65"/>
                  <a:pt x="12" y="92"/>
                  <a:pt x="1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2"/>
                  <a:pt x="32" y="64"/>
                  <a:pt x="32" y="44"/>
                </a:cubicBezTo>
                <a:cubicBezTo>
                  <a:pt x="47" y="44"/>
                  <a:pt x="47" y="44"/>
                  <a:pt x="47" y="44"/>
                </a:cubicBezTo>
                <a:lnTo>
                  <a:pt x="49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1"/>
          </a:p>
        </p:txBody>
      </p:sp>
      <p:sp>
        <p:nvSpPr>
          <p:cNvPr id="196" name="Forme libre 162" descr="Ceci est le logo de Twitter.">
            <a:extLst>
              <a:ext uri="{FF2B5EF4-FFF2-40B4-BE49-F238E27FC236}">
                <a16:creationId xmlns:a16="http://schemas.microsoft.com/office/drawing/2014/main" xmlns="" id="{8AD2DF00-0982-4B28-B4A0-DF7B4B6DA358}"/>
              </a:ext>
            </a:extLst>
          </p:cNvPr>
          <p:cNvSpPr>
            <a:spLocks/>
          </p:cNvSpPr>
          <p:nvPr/>
        </p:nvSpPr>
        <p:spPr bwMode="auto">
          <a:xfrm>
            <a:off x="8631357" y="5066778"/>
            <a:ext cx="254048" cy="202761"/>
          </a:xfrm>
          <a:custGeom>
            <a:avLst/>
            <a:gdLst>
              <a:gd name="T0" fmla="*/ 90 w 90"/>
              <a:gd name="T1" fmla="*/ 9 h 72"/>
              <a:gd name="T2" fmla="*/ 81 w 90"/>
              <a:gd name="T3" fmla="*/ 9 h 72"/>
              <a:gd name="T4" fmla="*/ 86 w 90"/>
              <a:gd name="T5" fmla="*/ 1 h 72"/>
              <a:gd name="T6" fmla="*/ 75 w 90"/>
              <a:gd name="T7" fmla="*/ 6 h 72"/>
              <a:gd name="T8" fmla="*/ 61 w 90"/>
              <a:gd name="T9" fmla="*/ 0 h 72"/>
              <a:gd name="T10" fmla="*/ 43 w 90"/>
              <a:gd name="T11" fmla="*/ 18 h 72"/>
              <a:gd name="T12" fmla="*/ 44 w 90"/>
              <a:gd name="T13" fmla="*/ 22 h 72"/>
              <a:gd name="T14" fmla="*/ 6 w 90"/>
              <a:gd name="T15" fmla="*/ 3 h 72"/>
              <a:gd name="T16" fmla="*/ 4 w 90"/>
              <a:gd name="T17" fmla="*/ 12 h 72"/>
              <a:gd name="T18" fmla="*/ 12 w 90"/>
              <a:gd name="T19" fmla="*/ 28 h 72"/>
              <a:gd name="T20" fmla="*/ 4 w 90"/>
              <a:gd name="T21" fmla="*/ 25 h 72"/>
              <a:gd name="T22" fmla="*/ 4 w 90"/>
              <a:gd name="T23" fmla="*/ 26 h 72"/>
              <a:gd name="T24" fmla="*/ 18 w 90"/>
              <a:gd name="T25" fmla="*/ 43 h 72"/>
              <a:gd name="T26" fmla="*/ 10 w 90"/>
              <a:gd name="T27" fmla="*/ 44 h 72"/>
              <a:gd name="T28" fmla="*/ 27 w 90"/>
              <a:gd name="T29" fmla="*/ 56 h 72"/>
              <a:gd name="T30" fmla="*/ 0 w 90"/>
              <a:gd name="T31" fmla="*/ 64 h 72"/>
              <a:gd name="T32" fmla="*/ 28 w 90"/>
              <a:gd name="T33" fmla="*/ 72 h 72"/>
              <a:gd name="T34" fmla="*/ 80 w 90"/>
              <a:gd name="T35" fmla="*/ 20 h 72"/>
              <a:gd name="T36" fmla="*/ 80 w 90"/>
              <a:gd name="T37" fmla="*/ 18 h 72"/>
              <a:gd name="T38" fmla="*/ 90 w 90"/>
              <a:gd name="T39" fmla="*/ 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72">
                <a:moveTo>
                  <a:pt x="90" y="9"/>
                </a:moveTo>
                <a:cubicBezTo>
                  <a:pt x="87" y="11"/>
                  <a:pt x="84" y="11"/>
                  <a:pt x="81" y="9"/>
                </a:cubicBezTo>
                <a:cubicBezTo>
                  <a:pt x="85" y="7"/>
                  <a:pt x="85" y="6"/>
                  <a:pt x="86" y="1"/>
                </a:cubicBezTo>
                <a:cubicBezTo>
                  <a:pt x="83" y="3"/>
                  <a:pt x="79" y="5"/>
                  <a:pt x="75" y="6"/>
                </a:cubicBezTo>
                <a:cubicBezTo>
                  <a:pt x="71" y="2"/>
                  <a:pt x="67" y="0"/>
                  <a:pt x="61" y="0"/>
                </a:cubicBezTo>
                <a:cubicBezTo>
                  <a:pt x="51" y="0"/>
                  <a:pt x="43" y="8"/>
                  <a:pt x="43" y="18"/>
                </a:cubicBezTo>
                <a:cubicBezTo>
                  <a:pt x="43" y="20"/>
                  <a:pt x="43" y="21"/>
                  <a:pt x="44" y="22"/>
                </a:cubicBezTo>
                <a:cubicBezTo>
                  <a:pt x="29" y="22"/>
                  <a:pt x="15" y="14"/>
                  <a:pt x="6" y="3"/>
                </a:cubicBezTo>
                <a:cubicBezTo>
                  <a:pt x="5" y="6"/>
                  <a:pt x="4" y="9"/>
                  <a:pt x="4" y="12"/>
                </a:cubicBezTo>
                <a:cubicBezTo>
                  <a:pt x="4" y="19"/>
                  <a:pt x="7" y="24"/>
                  <a:pt x="12" y="28"/>
                </a:cubicBezTo>
                <a:cubicBezTo>
                  <a:pt x="9" y="27"/>
                  <a:pt x="6" y="27"/>
                  <a:pt x="4" y="25"/>
                </a:cubicBezTo>
                <a:cubicBezTo>
                  <a:pt x="4" y="25"/>
                  <a:pt x="4" y="25"/>
                  <a:pt x="4" y="26"/>
                </a:cubicBezTo>
                <a:cubicBezTo>
                  <a:pt x="4" y="34"/>
                  <a:pt x="10" y="42"/>
                  <a:pt x="18" y="43"/>
                </a:cubicBezTo>
                <a:cubicBezTo>
                  <a:pt x="15" y="44"/>
                  <a:pt x="13" y="44"/>
                  <a:pt x="10" y="44"/>
                </a:cubicBezTo>
                <a:cubicBezTo>
                  <a:pt x="12" y="51"/>
                  <a:pt x="19" y="56"/>
                  <a:pt x="27" y="56"/>
                </a:cubicBezTo>
                <a:cubicBezTo>
                  <a:pt x="19" y="62"/>
                  <a:pt x="9" y="65"/>
                  <a:pt x="0" y="64"/>
                </a:cubicBezTo>
                <a:cubicBezTo>
                  <a:pt x="8" y="69"/>
                  <a:pt x="18" y="72"/>
                  <a:pt x="28" y="72"/>
                </a:cubicBezTo>
                <a:cubicBezTo>
                  <a:pt x="61" y="72"/>
                  <a:pt x="80" y="44"/>
                  <a:pt x="80" y="20"/>
                </a:cubicBezTo>
                <a:cubicBezTo>
                  <a:pt x="80" y="19"/>
                  <a:pt x="80" y="19"/>
                  <a:pt x="80" y="18"/>
                </a:cubicBezTo>
                <a:cubicBezTo>
                  <a:pt x="83" y="15"/>
                  <a:pt x="87" y="13"/>
                  <a:pt x="9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1"/>
          </a:p>
        </p:txBody>
      </p:sp>
      <p:grpSp>
        <p:nvGrpSpPr>
          <p:cNvPr id="197" name="Groupe 196" descr="Ceci est le logo d’Instagram.">
            <a:extLst>
              <a:ext uri="{FF2B5EF4-FFF2-40B4-BE49-F238E27FC236}">
                <a16:creationId xmlns:a16="http://schemas.microsoft.com/office/drawing/2014/main" xmlns="" id="{105EB04D-523A-471B-94D7-64FDA15599AA}"/>
              </a:ext>
            </a:extLst>
          </p:cNvPr>
          <p:cNvGrpSpPr/>
          <p:nvPr/>
        </p:nvGrpSpPr>
        <p:grpSpPr>
          <a:xfrm>
            <a:off x="8634339" y="5859817"/>
            <a:ext cx="248085" cy="249277"/>
            <a:chOff x="3406775" y="2181225"/>
            <a:chExt cx="330200" cy="331788"/>
          </a:xfrm>
          <a:solidFill>
            <a:schemeClr val="bg1"/>
          </a:solidFill>
        </p:grpSpPr>
        <p:sp>
          <p:nvSpPr>
            <p:cNvPr id="198" name="Ovale 190">
              <a:extLst>
                <a:ext uri="{FF2B5EF4-FFF2-40B4-BE49-F238E27FC236}">
                  <a16:creationId xmlns:a16="http://schemas.microsoft.com/office/drawing/2014/main" xmlns="" id="{BD285FB7-C65E-4A4F-9730-2C7BDE085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8" y="2257425"/>
              <a:ext cx="180975" cy="179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99" name="Forme libre 191">
              <a:extLst>
                <a:ext uri="{FF2B5EF4-FFF2-40B4-BE49-F238E27FC236}">
                  <a16:creationId xmlns:a16="http://schemas.microsoft.com/office/drawing/2014/main" xmlns="" id="{BBC06FF8-9B23-4376-9786-14D97DD1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2181225"/>
              <a:ext cx="14288" cy="112713"/>
            </a:xfrm>
            <a:custGeom>
              <a:avLst/>
              <a:gdLst>
                <a:gd name="T0" fmla="*/ 4 w 4"/>
                <a:gd name="T1" fmla="*/ 0 h 30"/>
                <a:gd name="T2" fmla="*/ 0 w 4"/>
                <a:gd name="T3" fmla="*/ 1 h 30"/>
                <a:gd name="T4" fmla="*/ 0 w 4"/>
                <a:gd name="T5" fmla="*/ 30 h 30"/>
                <a:gd name="T6" fmla="*/ 4 w 4"/>
                <a:gd name="T7" fmla="*/ 30 h 30"/>
                <a:gd name="T8" fmla="*/ 4 w 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0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0" name="Forme libre 192">
              <a:extLst>
                <a:ext uri="{FF2B5EF4-FFF2-40B4-BE49-F238E27FC236}">
                  <a16:creationId xmlns:a16="http://schemas.microsoft.com/office/drawing/2014/main" xmlns="" id="{C6700C49-7AD6-494F-83F0-8DEBBC73A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2181225"/>
              <a:ext cx="14288" cy="112713"/>
            </a:xfrm>
            <a:custGeom>
              <a:avLst/>
              <a:gdLst>
                <a:gd name="T0" fmla="*/ 4 w 4"/>
                <a:gd name="T1" fmla="*/ 30 h 30"/>
                <a:gd name="T2" fmla="*/ 4 w 4"/>
                <a:gd name="T3" fmla="*/ 0 h 30"/>
                <a:gd name="T4" fmla="*/ 0 w 4"/>
                <a:gd name="T5" fmla="*/ 0 h 30"/>
                <a:gd name="T6" fmla="*/ 0 w 4"/>
                <a:gd name="T7" fmla="*/ 30 h 30"/>
                <a:gd name="T8" fmla="*/ 4 w 4"/>
                <a:gd name="T9" fmla="*/ 30 h 30"/>
                <a:gd name="T10" fmla="*/ 4 w 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0">
                  <a:moveTo>
                    <a:pt x="4" y="3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1" name="Forme libre 193">
              <a:extLst>
                <a:ext uri="{FF2B5EF4-FFF2-40B4-BE49-F238E27FC236}">
                  <a16:creationId xmlns:a16="http://schemas.microsoft.com/office/drawing/2014/main" xmlns="" id="{4134947C-4D7B-463E-A659-A8F440E310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775" y="2181225"/>
              <a:ext cx="330200" cy="331788"/>
            </a:xfrm>
            <a:custGeom>
              <a:avLst/>
              <a:gdLst>
                <a:gd name="T0" fmla="*/ 88 w 88"/>
                <a:gd name="T1" fmla="*/ 71 h 88"/>
                <a:gd name="T2" fmla="*/ 88 w 88"/>
                <a:gd name="T3" fmla="*/ 30 h 88"/>
                <a:gd name="T4" fmla="*/ 88 w 88"/>
                <a:gd name="T5" fmla="*/ 17 h 88"/>
                <a:gd name="T6" fmla="*/ 88 w 88"/>
                <a:gd name="T7" fmla="*/ 14 h 88"/>
                <a:gd name="T8" fmla="*/ 74 w 88"/>
                <a:gd name="T9" fmla="*/ 0 h 88"/>
                <a:gd name="T10" fmla="*/ 24 w 88"/>
                <a:gd name="T11" fmla="*/ 0 h 88"/>
                <a:gd name="T12" fmla="*/ 24 w 88"/>
                <a:gd name="T13" fmla="*/ 24 h 88"/>
                <a:gd name="T14" fmla="*/ 44 w 88"/>
                <a:gd name="T15" fmla="*/ 16 h 88"/>
                <a:gd name="T16" fmla="*/ 68 w 88"/>
                <a:gd name="T17" fmla="*/ 30 h 88"/>
                <a:gd name="T18" fmla="*/ 84 w 88"/>
                <a:gd name="T19" fmla="*/ 30 h 88"/>
                <a:gd name="T20" fmla="*/ 84 w 88"/>
                <a:gd name="T21" fmla="*/ 71 h 88"/>
                <a:gd name="T22" fmla="*/ 71 w 88"/>
                <a:gd name="T23" fmla="*/ 84 h 88"/>
                <a:gd name="T24" fmla="*/ 17 w 88"/>
                <a:gd name="T25" fmla="*/ 84 h 88"/>
                <a:gd name="T26" fmla="*/ 4 w 88"/>
                <a:gd name="T27" fmla="*/ 71 h 88"/>
                <a:gd name="T28" fmla="*/ 4 w 88"/>
                <a:gd name="T29" fmla="*/ 30 h 88"/>
                <a:gd name="T30" fmla="*/ 4 w 88"/>
                <a:gd name="T31" fmla="*/ 17 h 88"/>
                <a:gd name="T32" fmla="*/ 4 w 88"/>
                <a:gd name="T33" fmla="*/ 4 h 88"/>
                <a:gd name="T34" fmla="*/ 0 w 88"/>
                <a:gd name="T35" fmla="*/ 14 h 88"/>
                <a:gd name="T36" fmla="*/ 0 w 88"/>
                <a:gd name="T37" fmla="*/ 17 h 88"/>
                <a:gd name="T38" fmla="*/ 0 w 88"/>
                <a:gd name="T39" fmla="*/ 30 h 88"/>
                <a:gd name="T40" fmla="*/ 0 w 88"/>
                <a:gd name="T41" fmla="*/ 71 h 88"/>
                <a:gd name="T42" fmla="*/ 17 w 88"/>
                <a:gd name="T43" fmla="*/ 88 h 88"/>
                <a:gd name="T44" fmla="*/ 71 w 88"/>
                <a:gd name="T45" fmla="*/ 88 h 88"/>
                <a:gd name="T46" fmla="*/ 88 w 88"/>
                <a:gd name="T47" fmla="*/ 71 h 88"/>
                <a:gd name="T48" fmla="*/ 82 w 88"/>
                <a:gd name="T49" fmla="*/ 24 h 88"/>
                <a:gd name="T50" fmla="*/ 70 w 88"/>
                <a:gd name="T51" fmla="*/ 24 h 88"/>
                <a:gd name="T52" fmla="*/ 68 w 88"/>
                <a:gd name="T53" fmla="*/ 22 h 88"/>
                <a:gd name="T54" fmla="*/ 68 w 88"/>
                <a:gd name="T55" fmla="*/ 10 h 88"/>
                <a:gd name="T56" fmla="*/ 70 w 88"/>
                <a:gd name="T57" fmla="*/ 8 h 88"/>
                <a:gd name="T58" fmla="*/ 82 w 88"/>
                <a:gd name="T59" fmla="*/ 8 h 88"/>
                <a:gd name="T60" fmla="*/ 84 w 88"/>
                <a:gd name="T61" fmla="*/ 10 h 88"/>
                <a:gd name="T62" fmla="*/ 84 w 88"/>
                <a:gd name="T63" fmla="*/ 17 h 88"/>
                <a:gd name="T64" fmla="*/ 84 w 88"/>
                <a:gd name="T65" fmla="*/ 22 h 88"/>
                <a:gd name="T66" fmla="*/ 82 w 88"/>
                <a:gd name="T67" fmla="*/ 2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8">
                  <a:moveTo>
                    <a:pt x="88" y="71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6"/>
                    <a:pt x="82" y="0"/>
                    <a:pt x="7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9" y="19"/>
                    <a:pt x="36" y="16"/>
                    <a:pt x="44" y="16"/>
                  </a:cubicBezTo>
                  <a:cubicBezTo>
                    <a:pt x="54" y="16"/>
                    <a:pt x="63" y="22"/>
                    <a:pt x="68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8"/>
                    <a:pt x="78" y="84"/>
                    <a:pt x="71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0" y="84"/>
                    <a:pt x="4" y="78"/>
                    <a:pt x="4" y="7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7"/>
                    <a:pt x="0" y="10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1"/>
                    <a:pt x="7" y="88"/>
                    <a:pt x="17" y="88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81" y="88"/>
                    <a:pt x="88" y="81"/>
                    <a:pt x="88" y="71"/>
                  </a:cubicBezTo>
                  <a:close/>
                  <a:moveTo>
                    <a:pt x="82" y="24"/>
                  </a:moveTo>
                  <a:cubicBezTo>
                    <a:pt x="70" y="24"/>
                    <a:pt x="70" y="24"/>
                    <a:pt x="70" y="24"/>
                  </a:cubicBezTo>
                  <a:cubicBezTo>
                    <a:pt x="69" y="24"/>
                    <a:pt x="68" y="23"/>
                    <a:pt x="68" y="2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9" y="8"/>
                    <a:pt x="70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8"/>
                    <a:pt x="84" y="9"/>
                    <a:pt x="84" y="1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3"/>
                    <a:pt x="83" y="24"/>
                    <a:pt x="8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pic>
        <p:nvPicPr>
          <p:cNvPr id="181" name="Image 1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2714" y="5616449"/>
            <a:ext cx="1141390" cy="114139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0975" y="1641513"/>
            <a:ext cx="1183005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Construction de l’équipe de la production;</a:t>
            </a: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Formation des opérateurs;</a:t>
            </a: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Maitrise des encours</a:t>
            </a: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Traitement des bobine et réorganisation de l’unité de production</a:t>
            </a: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Lancement journalier optimum et équilibré</a:t>
            </a: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Réalisation du planning</a:t>
            </a:r>
          </a:p>
          <a:p>
            <a:pPr>
              <a:buFontTx/>
              <a:buChar char="-"/>
            </a:pP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66" name="object 5"/>
          <p:cNvSpPr/>
          <p:nvPr/>
        </p:nvSpPr>
        <p:spPr>
          <a:xfrm>
            <a:off x="10022845" y="1785734"/>
            <a:ext cx="899998" cy="808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29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9291974D-94F5-468A-87AC-B7EFF95696CC}"/>
              </a:ext>
            </a:extLst>
          </p:cNvPr>
          <p:cNvSpPr/>
          <p:nvPr/>
        </p:nvSpPr>
        <p:spPr>
          <a:xfrm>
            <a:off x="0" y="1116246"/>
            <a:ext cx="12192000" cy="5295901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98AD67-5AA4-441A-BB82-472C2884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5759" y="163908"/>
            <a:ext cx="6053620" cy="498598"/>
          </a:xfrm>
        </p:spPr>
        <p:txBody>
          <a:bodyPr rtlCol="0"/>
          <a:lstStyle/>
          <a:p>
            <a:pPr rtl="0"/>
            <a:r>
              <a:rPr lang="fr-FR" noProof="1" smtClean="0"/>
              <a:t>Vision 2022: </a:t>
            </a:r>
            <a:endParaRPr lang="fr-FR" noProof="1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F6CA378-A42F-4D9C-A19A-0115D50F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D50806-BABF-4915-9689-3B9956D1C75C}" type="slidenum">
              <a:rPr lang="fr-FR" noProof="1" dirty="0" smtClean="0"/>
              <a:pPr rtl="0"/>
              <a:t>3</a:t>
            </a:fld>
            <a:endParaRPr lang="fr-FR" noProof="1"/>
          </a:p>
        </p:txBody>
      </p:sp>
      <p:grpSp>
        <p:nvGrpSpPr>
          <p:cNvPr id="5" name="Groupe 11" descr="Ceci est une icône représentant des pièces de monnaie.">
            <a:extLst>
              <a:ext uri="{FF2B5EF4-FFF2-40B4-BE49-F238E27FC236}">
                <a16:creationId xmlns:a16="http://schemas.microsoft.com/office/drawing/2014/main" xmlns="" id="{75301E57-A6A4-4748-B362-9BA17072ED18}"/>
              </a:ext>
            </a:extLst>
          </p:cNvPr>
          <p:cNvGrpSpPr/>
          <p:nvPr/>
        </p:nvGrpSpPr>
        <p:grpSpPr>
          <a:xfrm>
            <a:off x="1804759" y="1367124"/>
            <a:ext cx="287338" cy="263526"/>
            <a:chOff x="3171825" y="1368425"/>
            <a:chExt cx="287338" cy="263526"/>
          </a:xfrm>
          <a:solidFill>
            <a:schemeClr val="bg1"/>
          </a:solidFill>
        </p:grpSpPr>
        <p:sp>
          <p:nvSpPr>
            <p:cNvPr id="13" name="Forme libre 466">
              <a:extLst>
                <a:ext uri="{FF2B5EF4-FFF2-40B4-BE49-F238E27FC236}">
                  <a16:creationId xmlns:a16="http://schemas.microsoft.com/office/drawing/2014/main" xmlns="" id="{385D5C6F-FE82-4E8C-8542-1BECD761D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98613"/>
              <a:ext cx="49213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136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4" name="Forme libre 467">
              <a:extLst>
                <a:ext uri="{FF2B5EF4-FFF2-40B4-BE49-F238E27FC236}">
                  <a16:creationId xmlns:a16="http://schemas.microsoft.com/office/drawing/2014/main" xmlns="" id="{3F4AD88D-507E-4EB6-B578-88060D4CF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98613"/>
              <a:ext cx="28575" cy="33338"/>
            </a:xfrm>
            <a:custGeom>
              <a:avLst/>
              <a:gdLst>
                <a:gd name="T0" fmla="*/ 75 w 90"/>
                <a:gd name="T1" fmla="*/ 0 h 106"/>
                <a:gd name="T2" fmla="*/ 0 w 90"/>
                <a:gd name="T3" fmla="*/ 0 h 106"/>
                <a:gd name="T4" fmla="*/ 0 w 90"/>
                <a:gd name="T5" fmla="*/ 106 h 106"/>
                <a:gd name="T6" fmla="*/ 75 w 90"/>
                <a:gd name="T7" fmla="*/ 106 h 106"/>
                <a:gd name="T8" fmla="*/ 78 w 90"/>
                <a:gd name="T9" fmla="*/ 106 h 106"/>
                <a:gd name="T10" fmla="*/ 80 w 90"/>
                <a:gd name="T11" fmla="*/ 104 h 106"/>
                <a:gd name="T12" fmla="*/ 84 w 90"/>
                <a:gd name="T13" fmla="*/ 103 h 106"/>
                <a:gd name="T14" fmla="*/ 86 w 90"/>
                <a:gd name="T15" fmla="*/ 101 h 106"/>
                <a:gd name="T16" fmla="*/ 88 w 90"/>
                <a:gd name="T17" fmla="*/ 99 h 106"/>
                <a:gd name="T18" fmla="*/ 89 w 90"/>
                <a:gd name="T19" fmla="*/ 97 h 106"/>
                <a:gd name="T20" fmla="*/ 90 w 90"/>
                <a:gd name="T21" fmla="*/ 94 h 106"/>
                <a:gd name="T22" fmla="*/ 90 w 90"/>
                <a:gd name="T23" fmla="*/ 91 h 106"/>
                <a:gd name="T24" fmla="*/ 90 w 90"/>
                <a:gd name="T25" fmla="*/ 15 h 106"/>
                <a:gd name="T26" fmla="*/ 90 w 90"/>
                <a:gd name="T27" fmla="*/ 12 h 106"/>
                <a:gd name="T28" fmla="*/ 89 w 90"/>
                <a:gd name="T29" fmla="*/ 10 h 106"/>
                <a:gd name="T30" fmla="*/ 88 w 90"/>
                <a:gd name="T31" fmla="*/ 7 h 106"/>
                <a:gd name="T32" fmla="*/ 86 w 90"/>
                <a:gd name="T33" fmla="*/ 5 h 106"/>
                <a:gd name="T34" fmla="*/ 84 w 90"/>
                <a:gd name="T35" fmla="*/ 4 h 106"/>
                <a:gd name="T36" fmla="*/ 80 w 90"/>
                <a:gd name="T37" fmla="*/ 2 h 106"/>
                <a:gd name="T38" fmla="*/ 78 w 90"/>
                <a:gd name="T39" fmla="*/ 2 h 106"/>
                <a:gd name="T40" fmla="*/ 75 w 90"/>
                <a:gd name="T41" fmla="*/ 0 h 106"/>
                <a:gd name="T42" fmla="*/ 7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75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8" y="106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5" name="Forme libre 468">
              <a:extLst>
                <a:ext uri="{FF2B5EF4-FFF2-40B4-BE49-F238E27FC236}">
                  <a16:creationId xmlns:a16="http://schemas.microsoft.com/office/drawing/2014/main" xmlns="" id="{25BE5FD6-A410-4824-9697-31FCF7983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98613"/>
              <a:ext cx="28575" cy="33338"/>
            </a:xfrm>
            <a:custGeom>
              <a:avLst/>
              <a:gdLst>
                <a:gd name="T0" fmla="*/ 15 w 90"/>
                <a:gd name="T1" fmla="*/ 0 h 106"/>
                <a:gd name="T2" fmla="*/ 11 w 90"/>
                <a:gd name="T3" fmla="*/ 0 h 106"/>
                <a:gd name="T4" fmla="*/ 9 w 90"/>
                <a:gd name="T5" fmla="*/ 2 h 106"/>
                <a:gd name="T6" fmla="*/ 6 w 90"/>
                <a:gd name="T7" fmla="*/ 4 h 106"/>
                <a:gd name="T8" fmla="*/ 4 w 90"/>
                <a:gd name="T9" fmla="*/ 5 h 106"/>
                <a:gd name="T10" fmla="*/ 3 w 90"/>
                <a:gd name="T11" fmla="*/ 7 h 106"/>
                <a:gd name="T12" fmla="*/ 1 w 90"/>
                <a:gd name="T13" fmla="*/ 10 h 106"/>
                <a:gd name="T14" fmla="*/ 0 w 90"/>
                <a:gd name="T15" fmla="*/ 12 h 106"/>
                <a:gd name="T16" fmla="*/ 0 w 90"/>
                <a:gd name="T17" fmla="*/ 15 h 106"/>
                <a:gd name="T18" fmla="*/ 0 w 90"/>
                <a:gd name="T19" fmla="*/ 91 h 106"/>
                <a:gd name="T20" fmla="*/ 0 w 90"/>
                <a:gd name="T21" fmla="*/ 94 h 106"/>
                <a:gd name="T22" fmla="*/ 1 w 90"/>
                <a:gd name="T23" fmla="*/ 97 h 106"/>
                <a:gd name="T24" fmla="*/ 3 w 90"/>
                <a:gd name="T25" fmla="*/ 99 h 106"/>
                <a:gd name="T26" fmla="*/ 4 w 90"/>
                <a:gd name="T27" fmla="*/ 101 h 106"/>
                <a:gd name="T28" fmla="*/ 6 w 90"/>
                <a:gd name="T29" fmla="*/ 103 h 106"/>
                <a:gd name="T30" fmla="*/ 9 w 90"/>
                <a:gd name="T31" fmla="*/ 104 h 106"/>
                <a:gd name="T32" fmla="*/ 11 w 90"/>
                <a:gd name="T33" fmla="*/ 106 h 106"/>
                <a:gd name="T34" fmla="*/ 15 w 90"/>
                <a:gd name="T35" fmla="*/ 106 h 106"/>
                <a:gd name="T36" fmla="*/ 90 w 90"/>
                <a:gd name="T37" fmla="*/ 106 h 106"/>
                <a:gd name="T38" fmla="*/ 90 w 90"/>
                <a:gd name="T39" fmla="*/ 0 h 106"/>
                <a:gd name="T40" fmla="*/ 75 w 90"/>
                <a:gd name="T41" fmla="*/ 0 h 106"/>
                <a:gd name="T42" fmla="*/ 1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15" y="0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6" name="Forme libre 469">
              <a:extLst>
                <a:ext uri="{FF2B5EF4-FFF2-40B4-BE49-F238E27FC236}">
                  <a16:creationId xmlns:a16="http://schemas.microsoft.com/office/drawing/2014/main" xmlns="" id="{70C956FB-1840-44F1-8377-516D0A87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22413"/>
              <a:ext cx="49213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136 w 151"/>
                <a:gd name="T5" fmla="*/ 0 h 105"/>
                <a:gd name="T6" fmla="*/ 0 w 151"/>
                <a:gd name="T7" fmla="*/ 0 h 105"/>
                <a:gd name="T8" fmla="*/ 0 w 151"/>
                <a:gd name="T9" fmla="*/ 105 h 105"/>
                <a:gd name="T10" fmla="*/ 136 w 151"/>
                <a:gd name="T11" fmla="*/ 105 h 105"/>
                <a:gd name="T12" fmla="*/ 151 w 151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36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7" name="Forme libre 470">
              <a:extLst>
                <a:ext uri="{FF2B5EF4-FFF2-40B4-BE49-F238E27FC236}">
                  <a16:creationId xmlns:a16="http://schemas.microsoft.com/office/drawing/2014/main" xmlns="" id="{31F34C55-620E-437B-84B4-9120D2B17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22413"/>
              <a:ext cx="28575" cy="33338"/>
            </a:xfrm>
            <a:custGeom>
              <a:avLst/>
              <a:gdLst>
                <a:gd name="T0" fmla="*/ 15 w 90"/>
                <a:gd name="T1" fmla="*/ 0 h 105"/>
                <a:gd name="T2" fmla="*/ 11 w 90"/>
                <a:gd name="T3" fmla="*/ 0 h 105"/>
                <a:gd name="T4" fmla="*/ 9 w 90"/>
                <a:gd name="T5" fmla="*/ 1 h 105"/>
                <a:gd name="T6" fmla="*/ 6 w 90"/>
                <a:gd name="T7" fmla="*/ 2 h 105"/>
                <a:gd name="T8" fmla="*/ 4 w 90"/>
                <a:gd name="T9" fmla="*/ 4 h 105"/>
                <a:gd name="T10" fmla="*/ 3 w 90"/>
                <a:gd name="T11" fmla="*/ 7 h 105"/>
                <a:gd name="T12" fmla="*/ 1 w 90"/>
                <a:gd name="T13" fmla="*/ 9 h 105"/>
                <a:gd name="T14" fmla="*/ 0 w 90"/>
                <a:gd name="T15" fmla="*/ 12 h 105"/>
                <a:gd name="T16" fmla="*/ 0 w 90"/>
                <a:gd name="T17" fmla="*/ 15 h 105"/>
                <a:gd name="T18" fmla="*/ 0 w 90"/>
                <a:gd name="T19" fmla="*/ 90 h 105"/>
                <a:gd name="T20" fmla="*/ 0 w 90"/>
                <a:gd name="T21" fmla="*/ 93 h 105"/>
                <a:gd name="T22" fmla="*/ 1 w 90"/>
                <a:gd name="T23" fmla="*/ 96 h 105"/>
                <a:gd name="T24" fmla="*/ 3 w 90"/>
                <a:gd name="T25" fmla="*/ 99 h 105"/>
                <a:gd name="T26" fmla="*/ 4 w 90"/>
                <a:gd name="T27" fmla="*/ 101 h 105"/>
                <a:gd name="T28" fmla="*/ 6 w 90"/>
                <a:gd name="T29" fmla="*/ 102 h 105"/>
                <a:gd name="T30" fmla="*/ 9 w 90"/>
                <a:gd name="T31" fmla="*/ 104 h 105"/>
                <a:gd name="T32" fmla="*/ 11 w 90"/>
                <a:gd name="T33" fmla="*/ 105 h 105"/>
                <a:gd name="T34" fmla="*/ 15 w 90"/>
                <a:gd name="T35" fmla="*/ 105 h 105"/>
                <a:gd name="T36" fmla="*/ 7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  <a:gd name="T42" fmla="*/ 75 w 90"/>
                <a:gd name="T43" fmla="*/ 0 h 105"/>
                <a:gd name="T44" fmla="*/ 15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15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8" name="Forme libre 471">
              <a:extLst>
                <a:ext uri="{FF2B5EF4-FFF2-40B4-BE49-F238E27FC236}">
                  <a16:creationId xmlns:a16="http://schemas.microsoft.com/office/drawing/2014/main" xmlns="" id="{18397A4D-BBCC-464A-A388-9BDBF3FBC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22413"/>
              <a:ext cx="28575" cy="33338"/>
            </a:xfrm>
            <a:custGeom>
              <a:avLst/>
              <a:gdLst>
                <a:gd name="T0" fmla="*/ 75 w 90"/>
                <a:gd name="T1" fmla="*/ 0 h 105"/>
                <a:gd name="T2" fmla="*/ 0 w 90"/>
                <a:gd name="T3" fmla="*/ 0 h 105"/>
                <a:gd name="T4" fmla="*/ 0 w 90"/>
                <a:gd name="T5" fmla="*/ 105 h 105"/>
                <a:gd name="T6" fmla="*/ 75 w 90"/>
                <a:gd name="T7" fmla="*/ 105 h 105"/>
                <a:gd name="T8" fmla="*/ 78 w 90"/>
                <a:gd name="T9" fmla="*/ 105 h 105"/>
                <a:gd name="T10" fmla="*/ 80 w 90"/>
                <a:gd name="T11" fmla="*/ 104 h 105"/>
                <a:gd name="T12" fmla="*/ 84 w 90"/>
                <a:gd name="T13" fmla="*/ 102 h 105"/>
                <a:gd name="T14" fmla="*/ 86 w 90"/>
                <a:gd name="T15" fmla="*/ 101 h 105"/>
                <a:gd name="T16" fmla="*/ 88 w 90"/>
                <a:gd name="T17" fmla="*/ 99 h 105"/>
                <a:gd name="T18" fmla="*/ 89 w 90"/>
                <a:gd name="T19" fmla="*/ 96 h 105"/>
                <a:gd name="T20" fmla="*/ 90 w 90"/>
                <a:gd name="T21" fmla="*/ 93 h 105"/>
                <a:gd name="T22" fmla="*/ 90 w 90"/>
                <a:gd name="T23" fmla="*/ 90 h 105"/>
                <a:gd name="T24" fmla="*/ 90 w 90"/>
                <a:gd name="T25" fmla="*/ 15 h 105"/>
                <a:gd name="T26" fmla="*/ 90 w 90"/>
                <a:gd name="T27" fmla="*/ 12 h 105"/>
                <a:gd name="T28" fmla="*/ 89 w 90"/>
                <a:gd name="T29" fmla="*/ 9 h 105"/>
                <a:gd name="T30" fmla="*/ 88 w 90"/>
                <a:gd name="T31" fmla="*/ 7 h 105"/>
                <a:gd name="T32" fmla="*/ 86 w 90"/>
                <a:gd name="T33" fmla="*/ 4 h 105"/>
                <a:gd name="T34" fmla="*/ 84 w 90"/>
                <a:gd name="T35" fmla="*/ 2 h 105"/>
                <a:gd name="T36" fmla="*/ 80 w 90"/>
                <a:gd name="T37" fmla="*/ 1 h 105"/>
                <a:gd name="T38" fmla="*/ 78 w 90"/>
                <a:gd name="T39" fmla="*/ 0 h 105"/>
                <a:gd name="T40" fmla="*/ 75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75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9" name="Forme libre 472">
              <a:extLst>
                <a:ext uri="{FF2B5EF4-FFF2-40B4-BE49-F238E27FC236}">
                  <a16:creationId xmlns:a16="http://schemas.microsoft.com/office/drawing/2014/main" xmlns="" id="{196FE97D-77A1-4D52-A288-82512B28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14462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4 h 105"/>
                <a:gd name="T12" fmla="*/ 3 w 90"/>
                <a:gd name="T13" fmla="*/ 6 h 105"/>
                <a:gd name="T14" fmla="*/ 1 w 90"/>
                <a:gd name="T15" fmla="*/ 9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3 h 105"/>
                <a:gd name="T24" fmla="*/ 1 w 90"/>
                <a:gd name="T25" fmla="*/ 96 h 105"/>
                <a:gd name="T26" fmla="*/ 3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45 w 90"/>
                <a:gd name="T39" fmla="*/ 105 h 105"/>
                <a:gd name="T40" fmla="*/ 90 w 90"/>
                <a:gd name="T41" fmla="*/ 105 h 105"/>
                <a:gd name="T42" fmla="*/ 90 w 90"/>
                <a:gd name="T4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" name="Forme libre 473">
              <a:extLst>
                <a:ext uri="{FF2B5EF4-FFF2-40B4-BE49-F238E27FC236}">
                  <a16:creationId xmlns:a16="http://schemas.microsoft.com/office/drawing/2014/main" xmlns="" id="{AEEC57E4-9646-4A44-BD9D-7456C262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4462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46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06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6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1" name="Forme libre 474">
              <a:extLst>
                <a:ext uri="{FF2B5EF4-FFF2-40B4-BE49-F238E27FC236}">
                  <a16:creationId xmlns:a16="http://schemas.microsoft.com/office/drawing/2014/main" xmlns="" id="{3033CFA5-C735-49A7-99D6-6BC7D8DA0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1446213"/>
              <a:ext cx="28575" cy="33338"/>
            </a:xfrm>
            <a:custGeom>
              <a:avLst/>
              <a:gdLst>
                <a:gd name="T0" fmla="*/ 90 w 90"/>
                <a:gd name="T1" fmla="*/ 15 h 105"/>
                <a:gd name="T2" fmla="*/ 90 w 90"/>
                <a:gd name="T3" fmla="*/ 12 h 105"/>
                <a:gd name="T4" fmla="*/ 89 w 90"/>
                <a:gd name="T5" fmla="*/ 9 h 105"/>
                <a:gd name="T6" fmla="*/ 88 w 90"/>
                <a:gd name="T7" fmla="*/ 6 h 105"/>
                <a:gd name="T8" fmla="*/ 86 w 90"/>
                <a:gd name="T9" fmla="*/ 4 h 105"/>
                <a:gd name="T10" fmla="*/ 84 w 90"/>
                <a:gd name="T11" fmla="*/ 2 h 105"/>
                <a:gd name="T12" fmla="*/ 81 w 90"/>
                <a:gd name="T13" fmla="*/ 1 h 105"/>
                <a:gd name="T14" fmla="*/ 78 w 90"/>
                <a:gd name="T15" fmla="*/ 0 h 105"/>
                <a:gd name="T16" fmla="*/ 75 w 90"/>
                <a:gd name="T17" fmla="*/ 0 h 105"/>
                <a:gd name="T18" fmla="*/ 45 w 90"/>
                <a:gd name="T19" fmla="*/ 0 h 105"/>
                <a:gd name="T20" fmla="*/ 0 w 90"/>
                <a:gd name="T21" fmla="*/ 0 h 105"/>
                <a:gd name="T22" fmla="*/ 0 w 90"/>
                <a:gd name="T23" fmla="*/ 105 h 105"/>
                <a:gd name="T24" fmla="*/ 75 w 90"/>
                <a:gd name="T25" fmla="*/ 105 h 105"/>
                <a:gd name="T26" fmla="*/ 78 w 90"/>
                <a:gd name="T27" fmla="*/ 105 h 105"/>
                <a:gd name="T28" fmla="*/ 81 w 90"/>
                <a:gd name="T29" fmla="*/ 104 h 105"/>
                <a:gd name="T30" fmla="*/ 84 w 90"/>
                <a:gd name="T31" fmla="*/ 103 h 105"/>
                <a:gd name="T32" fmla="*/ 86 w 90"/>
                <a:gd name="T33" fmla="*/ 101 h 105"/>
                <a:gd name="T34" fmla="*/ 88 w 90"/>
                <a:gd name="T35" fmla="*/ 99 h 105"/>
                <a:gd name="T36" fmla="*/ 89 w 90"/>
                <a:gd name="T37" fmla="*/ 96 h 105"/>
                <a:gd name="T38" fmla="*/ 90 w 90"/>
                <a:gd name="T39" fmla="*/ 93 h 105"/>
                <a:gd name="T40" fmla="*/ 90 w 90"/>
                <a:gd name="T41" fmla="*/ 90 h 105"/>
                <a:gd name="T42" fmla="*/ 90 w 90"/>
                <a:gd name="T43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15"/>
                  </a:moveTo>
                  <a:lnTo>
                    <a:pt x="90" y="12"/>
                  </a:lnTo>
                  <a:lnTo>
                    <a:pt x="89" y="9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2" name="Forme libre 475">
              <a:extLst>
                <a:ext uri="{FF2B5EF4-FFF2-40B4-BE49-F238E27FC236}">
                  <a16:creationId xmlns:a16="http://schemas.microsoft.com/office/drawing/2014/main" xmlns="" id="{065F74B0-847F-49F5-9074-1CED108D1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08113"/>
              <a:ext cx="30163" cy="33338"/>
            </a:xfrm>
            <a:custGeom>
              <a:avLst/>
              <a:gdLst>
                <a:gd name="T0" fmla="*/ 0 w 91"/>
                <a:gd name="T1" fmla="*/ 90 h 105"/>
                <a:gd name="T2" fmla="*/ 1 w 91"/>
                <a:gd name="T3" fmla="*/ 93 h 105"/>
                <a:gd name="T4" fmla="*/ 1 w 91"/>
                <a:gd name="T5" fmla="*/ 95 h 105"/>
                <a:gd name="T6" fmla="*/ 3 w 91"/>
                <a:gd name="T7" fmla="*/ 98 h 105"/>
                <a:gd name="T8" fmla="*/ 4 w 91"/>
                <a:gd name="T9" fmla="*/ 101 h 105"/>
                <a:gd name="T10" fmla="*/ 7 w 91"/>
                <a:gd name="T11" fmla="*/ 103 h 105"/>
                <a:gd name="T12" fmla="*/ 9 w 91"/>
                <a:gd name="T13" fmla="*/ 104 h 105"/>
                <a:gd name="T14" fmla="*/ 13 w 91"/>
                <a:gd name="T15" fmla="*/ 105 h 105"/>
                <a:gd name="T16" fmla="*/ 15 w 91"/>
                <a:gd name="T17" fmla="*/ 105 h 105"/>
                <a:gd name="T18" fmla="*/ 45 w 91"/>
                <a:gd name="T19" fmla="*/ 105 h 105"/>
                <a:gd name="T20" fmla="*/ 91 w 91"/>
                <a:gd name="T21" fmla="*/ 105 h 105"/>
                <a:gd name="T22" fmla="*/ 91 w 91"/>
                <a:gd name="T23" fmla="*/ 0 h 105"/>
                <a:gd name="T24" fmla="*/ 15 w 91"/>
                <a:gd name="T25" fmla="*/ 0 h 105"/>
                <a:gd name="T26" fmla="*/ 13 w 91"/>
                <a:gd name="T27" fmla="*/ 0 h 105"/>
                <a:gd name="T28" fmla="*/ 9 w 91"/>
                <a:gd name="T29" fmla="*/ 1 h 105"/>
                <a:gd name="T30" fmla="*/ 7 w 91"/>
                <a:gd name="T31" fmla="*/ 2 h 105"/>
                <a:gd name="T32" fmla="*/ 4 w 91"/>
                <a:gd name="T33" fmla="*/ 4 h 105"/>
                <a:gd name="T34" fmla="*/ 3 w 91"/>
                <a:gd name="T35" fmla="*/ 6 h 105"/>
                <a:gd name="T36" fmla="*/ 1 w 91"/>
                <a:gd name="T37" fmla="*/ 8 h 105"/>
                <a:gd name="T38" fmla="*/ 1 w 91"/>
                <a:gd name="T39" fmla="*/ 11 h 105"/>
                <a:gd name="T40" fmla="*/ 0 w 91"/>
                <a:gd name="T41" fmla="*/ 15 h 105"/>
                <a:gd name="T42" fmla="*/ 0 w 91"/>
                <a:gd name="T4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0" y="90"/>
                  </a:moveTo>
                  <a:lnTo>
                    <a:pt x="1" y="93"/>
                  </a:lnTo>
                  <a:lnTo>
                    <a:pt x="1" y="95"/>
                  </a:lnTo>
                  <a:lnTo>
                    <a:pt x="3" y="98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3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1" y="105"/>
                  </a:lnTo>
                  <a:lnTo>
                    <a:pt x="91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3" name="Forme libre 476">
              <a:extLst>
                <a:ext uri="{FF2B5EF4-FFF2-40B4-BE49-F238E27FC236}">
                  <a16:creationId xmlns:a16="http://schemas.microsoft.com/office/drawing/2014/main" xmlns="" id="{DB22E8D4-6BB2-4D40-BB88-1C39D4F8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1408113"/>
              <a:ext cx="47625" cy="33338"/>
            </a:xfrm>
            <a:custGeom>
              <a:avLst/>
              <a:gdLst>
                <a:gd name="T0" fmla="*/ 0 w 150"/>
                <a:gd name="T1" fmla="*/ 105 h 105"/>
                <a:gd name="T2" fmla="*/ 105 w 150"/>
                <a:gd name="T3" fmla="*/ 105 h 105"/>
                <a:gd name="T4" fmla="*/ 150 w 150"/>
                <a:gd name="T5" fmla="*/ 105 h 105"/>
                <a:gd name="T6" fmla="*/ 150 w 150"/>
                <a:gd name="T7" fmla="*/ 0 h 105"/>
                <a:gd name="T8" fmla="*/ 75 w 150"/>
                <a:gd name="T9" fmla="*/ 0 h 105"/>
                <a:gd name="T10" fmla="*/ 0 w 150"/>
                <a:gd name="T11" fmla="*/ 0 h 105"/>
                <a:gd name="T12" fmla="*/ 0 w 15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0" y="105"/>
                  </a:move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4" name="Forme libre 478">
              <a:extLst>
                <a:ext uri="{FF2B5EF4-FFF2-40B4-BE49-F238E27FC236}">
                  <a16:creationId xmlns:a16="http://schemas.microsoft.com/office/drawing/2014/main" xmlns="" id="{87F52D03-CB49-4783-A300-614548CAD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408113"/>
              <a:ext cx="28575" cy="33338"/>
            </a:xfrm>
            <a:custGeom>
              <a:avLst/>
              <a:gdLst>
                <a:gd name="T0" fmla="*/ 0 w 90"/>
                <a:gd name="T1" fmla="*/ 105 h 105"/>
                <a:gd name="T2" fmla="*/ 75 w 90"/>
                <a:gd name="T3" fmla="*/ 105 h 105"/>
                <a:gd name="T4" fmla="*/ 78 w 90"/>
                <a:gd name="T5" fmla="*/ 105 h 105"/>
                <a:gd name="T6" fmla="*/ 82 w 90"/>
                <a:gd name="T7" fmla="*/ 104 h 105"/>
                <a:gd name="T8" fmla="*/ 84 w 90"/>
                <a:gd name="T9" fmla="*/ 103 h 105"/>
                <a:gd name="T10" fmla="*/ 86 w 90"/>
                <a:gd name="T11" fmla="*/ 101 h 105"/>
                <a:gd name="T12" fmla="*/ 88 w 90"/>
                <a:gd name="T13" fmla="*/ 98 h 105"/>
                <a:gd name="T14" fmla="*/ 89 w 90"/>
                <a:gd name="T15" fmla="*/ 95 h 105"/>
                <a:gd name="T16" fmla="*/ 90 w 90"/>
                <a:gd name="T17" fmla="*/ 93 h 105"/>
                <a:gd name="T18" fmla="*/ 90 w 90"/>
                <a:gd name="T19" fmla="*/ 90 h 105"/>
                <a:gd name="T20" fmla="*/ 90 w 90"/>
                <a:gd name="T21" fmla="*/ 15 h 105"/>
                <a:gd name="T22" fmla="*/ 90 w 90"/>
                <a:gd name="T23" fmla="*/ 11 h 105"/>
                <a:gd name="T24" fmla="*/ 89 w 90"/>
                <a:gd name="T25" fmla="*/ 8 h 105"/>
                <a:gd name="T26" fmla="*/ 88 w 90"/>
                <a:gd name="T27" fmla="*/ 6 h 105"/>
                <a:gd name="T28" fmla="*/ 86 w 90"/>
                <a:gd name="T29" fmla="*/ 4 h 105"/>
                <a:gd name="T30" fmla="*/ 84 w 90"/>
                <a:gd name="T31" fmla="*/ 2 h 105"/>
                <a:gd name="T32" fmla="*/ 82 w 90"/>
                <a:gd name="T33" fmla="*/ 1 h 105"/>
                <a:gd name="T34" fmla="*/ 78 w 90"/>
                <a:gd name="T35" fmla="*/ 0 h 105"/>
                <a:gd name="T36" fmla="*/ 75 w 90"/>
                <a:gd name="T37" fmla="*/ 0 h 105"/>
                <a:gd name="T38" fmla="*/ 0 w 90"/>
                <a:gd name="T39" fmla="*/ 0 h 105"/>
                <a:gd name="T40" fmla="*/ 0 w 90"/>
                <a:gd name="T4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05"/>
                  </a:moveTo>
                  <a:lnTo>
                    <a:pt x="75" y="105"/>
                  </a:lnTo>
                  <a:lnTo>
                    <a:pt x="78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89" y="95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5" name="Forme libre 479">
              <a:extLst>
                <a:ext uri="{FF2B5EF4-FFF2-40B4-BE49-F238E27FC236}">
                  <a16:creationId xmlns:a16="http://schemas.microsoft.com/office/drawing/2014/main" xmlns="" id="{DBADE0C6-806F-47B9-9C52-13B9C417A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560513"/>
              <a:ext cx="28575" cy="33338"/>
            </a:xfrm>
            <a:custGeom>
              <a:avLst/>
              <a:gdLst>
                <a:gd name="T0" fmla="*/ 90 w 90"/>
                <a:gd name="T1" fmla="*/ 90 h 105"/>
                <a:gd name="T2" fmla="*/ 90 w 90"/>
                <a:gd name="T3" fmla="*/ 15 h 105"/>
                <a:gd name="T4" fmla="*/ 90 w 90"/>
                <a:gd name="T5" fmla="*/ 12 h 105"/>
                <a:gd name="T6" fmla="*/ 89 w 90"/>
                <a:gd name="T7" fmla="*/ 9 h 105"/>
                <a:gd name="T8" fmla="*/ 88 w 90"/>
                <a:gd name="T9" fmla="*/ 7 h 105"/>
                <a:gd name="T10" fmla="*/ 86 w 90"/>
                <a:gd name="T11" fmla="*/ 5 h 105"/>
                <a:gd name="T12" fmla="*/ 84 w 90"/>
                <a:gd name="T13" fmla="*/ 2 h 105"/>
                <a:gd name="T14" fmla="*/ 80 w 90"/>
                <a:gd name="T15" fmla="*/ 1 h 105"/>
                <a:gd name="T16" fmla="*/ 78 w 90"/>
                <a:gd name="T17" fmla="*/ 0 h 105"/>
                <a:gd name="T18" fmla="*/ 75 w 90"/>
                <a:gd name="T19" fmla="*/ 0 h 105"/>
                <a:gd name="T20" fmla="*/ 15 w 90"/>
                <a:gd name="T21" fmla="*/ 0 h 105"/>
                <a:gd name="T22" fmla="*/ 0 w 90"/>
                <a:gd name="T23" fmla="*/ 0 h 105"/>
                <a:gd name="T24" fmla="*/ 0 w 90"/>
                <a:gd name="T25" fmla="*/ 105 h 105"/>
                <a:gd name="T26" fmla="*/ 15 w 90"/>
                <a:gd name="T27" fmla="*/ 105 h 105"/>
                <a:gd name="T28" fmla="*/ 75 w 90"/>
                <a:gd name="T29" fmla="*/ 105 h 105"/>
                <a:gd name="T30" fmla="*/ 78 w 90"/>
                <a:gd name="T31" fmla="*/ 105 h 105"/>
                <a:gd name="T32" fmla="*/ 80 w 90"/>
                <a:gd name="T33" fmla="*/ 104 h 105"/>
                <a:gd name="T34" fmla="*/ 84 w 90"/>
                <a:gd name="T35" fmla="*/ 103 h 105"/>
                <a:gd name="T36" fmla="*/ 86 w 90"/>
                <a:gd name="T37" fmla="*/ 101 h 105"/>
                <a:gd name="T38" fmla="*/ 88 w 90"/>
                <a:gd name="T39" fmla="*/ 99 h 105"/>
                <a:gd name="T40" fmla="*/ 89 w 90"/>
                <a:gd name="T41" fmla="*/ 97 h 105"/>
                <a:gd name="T42" fmla="*/ 90 w 90"/>
                <a:gd name="T43" fmla="*/ 94 h 105"/>
                <a:gd name="T44" fmla="*/ 90 w 90"/>
                <a:gd name="T45" fmla="*/ 90 h 105"/>
                <a:gd name="T46" fmla="*/ 90 w 90"/>
                <a:gd name="T4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05">
                  <a:moveTo>
                    <a:pt x="90" y="90"/>
                  </a:move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6" name="Forme libre 480">
              <a:extLst>
                <a:ext uri="{FF2B5EF4-FFF2-40B4-BE49-F238E27FC236}">
                  <a16:creationId xmlns:a16="http://schemas.microsoft.com/office/drawing/2014/main" xmlns="" id="{C8E574A7-2E84-4B27-8D39-E8F428DC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5605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15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5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7" name="Forme libre 481">
              <a:extLst>
                <a:ext uri="{FF2B5EF4-FFF2-40B4-BE49-F238E27FC236}">
                  <a16:creationId xmlns:a16="http://schemas.microsoft.com/office/drawing/2014/main" xmlns="" id="{8B0D6F72-7A5D-4B7E-BC3D-3CDDA28E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5 h 105"/>
                <a:gd name="T12" fmla="*/ 2 w 90"/>
                <a:gd name="T13" fmla="*/ 7 h 105"/>
                <a:gd name="T14" fmla="*/ 1 w 90"/>
                <a:gd name="T15" fmla="*/ 10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4 h 105"/>
                <a:gd name="T24" fmla="*/ 1 w 90"/>
                <a:gd name="T25" fmla="*/ 97 h 105"/>
                <a:gd name="T26" fmla="*/ 2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8" name="Forme libre 482">
              <a:extLst>
                <a:ext uri="{FF2B5EF4-FFF2-40B4-BE49-F238E27FC236}">
                  <a16:creationId xmlns:a16="http://schemas.microsoft.com/office/drawing/2014/main" xmlns="" id="{A018FEA5-42F8-45D6-903D-DEDCEE104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84313"/>
              <a:ext cx="49213" cy="33338"/>
            </a:xfrm>
            <a:custGeom>
              <a:avLst/>
              <a:gdLst>
                <a:gd name="T0" fmla="*/ 151 w 151"/>
                <a:gd name="T1" fmla="*/ 106 h 106"/>
                <a:gd name="T2" fmla="*/ 151 w 151"/>
                <a:gd name="T3" fmla="*/ 0 h 106"/>
                <a:gd name="T4" fmla="*/ 45 w 151"/>
                <a:gd name="T5" fmla="*/ 0 h 106"/>
                <a:gd name="T6" fmla="*/ 0 w 151"/>
                <a:gd name="T7" fmla="*/ 0 h 106"/>
                <a:gd name="T8" fmla="*/ 0 w 151"/>
                <a:gd name="T9" fmla="*/ 106 h 106"/>
                <a:gd name="T10" fmla="*/ 15 w 151"/>
                <a:gd name="T11" fmla="*/ 106 h 106"/>
                <a:gd name="T12" fmla="*/ 151 w 151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6">
                  <a:moveTo>
                    <a:pt x="151" y="106"/>
                  </a:move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15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9" name="Forme libre 483">
              <a:extLst>
                <a:ext uri="{FF2B5EF4-FFF2-40B4-BE49-F238E27FC236}">
                  <a16:creationId xmlns:a16="http://schemas.microsoft.com/office/drawing/2014/main" xmlns="" id="{9420C61C-BD63-442B-856D-C607C206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484313"/>
              <a:ext cx="28575" cy="33338"/>
            </a:xfrm>
            <a:custGeom>
              <a:avLst/>
              <a:gdLst>
                <a:gd name="T0" fmla="*/ 75 w 90"/>
                <a:gd name="T1" fmla="*/ 106 h 106"/>
                <a:gd name="T2" fmla="*/ 78 w 90"/>
                <a:gd name="T3" fmla="*/ 105 h 106"/>
                <a:gd name="T4" fmla="*/ 80 w 90"/>
                <a:gd name="T5" fmla="*/ 104 h 106"/>
                <a:gd name="T6" fmla="*/ 84 w 90"/>
                <a:gd name="T7" fmla="*/ 103 h 106"/>
                <a:gd name="T8" fmla="*/ 86 w 90"/>
                <a:gd name="T9" fmla="*/ 101 h 106"/>
                <a:gd name="T10" fmla="*/ 88 w 90"/>
                <a:gd name="T11" fmla="*/ 99 h 106"/>
                <a:gd name="T12" fmla="*/ 89 w 90"/>
                <a:gd name="T13" fmla="*/ 96 h 106"/>
                <a:gd name="T14" fmla="*/ 90 w 90"/>
                <a:gd name="T15" fmla="*/ 93 h 106"/>
                <a:gd name="T16" fmla="*/ 90 w 90"/>
                <a:gd name="T17" fmla="*/ 91 h 106"/>
                <a:gd name="T18" fmla="*/ 90 w 90"/>
                <a:gd name="T19" fmla="*/ 15 h 106"/>
                <a:gd name="T20" fmla="*/ 90 w 90"/>
                <a:gd name="T21" fmla="*/ 13 h 106"/>
                <a:gd name="T22" fmla="*/ 89 w 90"/>
                <a:gd name="T23" fmla="*/ 10 h 106"/>
                <a:gd name="T24" fmla="*/ 88 w 90"/>
                <a:gd name="T25" fmla="*/ 7 h 106"/>
                <a:gd name="T26" fmla="*/ 86 w 90"/>
                <a:gd name="T27" fmla="*/ 4 h 106"/>
                <a:gd name="T28" fmla="*/ 84 w 90"/>
                <a:gd name="T29" fmla="*/ 3 h 106"/>
                <a:gd name="T30" fmla="*/ 80 w 90"/>
                <a:gd name="T31" fmla="*/ 1 h 106"/>
                <a:gd name="T32" fmla="*/ 78 w 90"/>
                <a:gd name="T33" fmla="*/ 1 h 106"/>
                <a:gd name="T34" fmla="*/ 75 w 90"/>
                <a:gd name="T35" fmla="*/ 0 h 106"/>
                <a:gd name="T36" fmla="*/ 45 w 90"/>
                <a:gd name="T37" fmla="*/ 0 h 106"/>
                <a:gd name="T38" fmla="*/ 0 w 90"/>
                <a:gd name="T39" fmla="*/ 0 h 106"/>
                <a:gd name="T40" fmla="*/ 0 w 90"/>
                <a:gd name="T41" fmla="*/ 106 h 106"/>
                <a:gd name="T42" fmla="*/ 15 w 90"/>
                <a:gd name="T43" fmla="*/ 106 h 106"/>
                <a:gd name="T44" fmla="*/ 75 w 90"/>
                <a:gd name="T4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6">
                  <a:moveTo>
                    <a:pt x="75" y="106"/>
                  </a:move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7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0" name="Forme libre 484">
              <a:extLst>
                <a:ext uri="{FF2B5EF4-FFF2-40B4-BE49-F238E27FC236}">
                  <a16:creationId xmlns:a16="http://schemas.microsoft.com/office/drawing/2014/main" xmlns="" id="{71355AF3-97FA-44F4-8CED-39EABD79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484313"/>
              <a:ext cx="28575" cy="33338"/>
            </a:xfrm>
            <a:custGeom>
              <a:avLst/>
              <a:gdLst>
                <a:gd name="T0" fmla="*/ 15 w 90"/>
                <a:gd name="T1" fmla="*/ 106 h 106"/>
                <a:gd name="T2" fmla="*/ 90 w 90"/>
                <a:gd name="T3" fmla="*/ 106 h 106"/>
                <a:gd name="T4" fmla="*/ 90 w 90"/>
                <a:gd name="T5" fmla="*/ 0 h 106"/>
                <a:gd name="T6" fmla="*/ 15 w 90"/>
                <a:gd name="T7" fmla="*/ 0 h 106"/>
                <a:gd name="T8" fmla="*/ 11 w 90"/>
                <a:gd name="T9" fmla="*/ 1 h 106"/>
                <a:gd name="T10" fmla="*/ 9 w 90"/>
                <a:gd name="T11" fmla="*/ 1 h 106"/>
                <a:gd name="T12" fmla="*/ 6 w 90"/>
                <a:gd name="T13" fmla="*/ 3 h 106"/>
                <a:gd name="T14" fmla="*/ 4 w 90"/>
                <a:gd name="T15" fmla="*/ 4 h 106"/>
                <a:gd name="T16" fmla="*/ 2 w 90"/>
                <a:gd name="T17" fmla="*/ 7 h 106"/>
                <a:gd name="T18" fmla="*/ 1 w 90"/>
                <a:gd name="T19" fmla="*/ 10 h 106"/>
                <a:gd name="T20" fmla="*/ 0 w 90"/>
                <a:gd name="T21" fmla="*/ 13 h 106"/>
                <a:gd name="T22" fmla="*/ 0 w 90"/>
                <a:gd name="T23" fmla="*/ 15 h 106"/>
                <a:gd name="T24" fmla="*/ 0 w 90"/>
                <a:gd name="T25" fmla="*/ 90 h 106"/>
                <a:gd name="T26" fmla="*/ 0 w 90"/>
                <a:gd name="T27" fmla="*/ 93 h 106"/>
                <a:gd name="T28" fmla="*/ 1 w 90"/>
                <a:gd name="T29" fmla="*/ 96 h 106"/>
                <a:gd name="T30" fmla="*/ 2 w 90"/>
                <a:gd name="T31" fmla="*/ 99 h 106"/>
                <a:gd name="T32" fmla="*/ 4 w 90"/>
                <a:gd name="T33" fmla="*/ 101 h 106"/>
                <a:gd name="T34" fmla="*/ 6 w 90"/>
                <a:gd name="T35" fmla="*/ 103 h 106"/>
                <a:gd name="T36" fmla="*/ 9 w 90"/>
                <a:gd name="T37" fmla="*/ 104 h 106"/>
                <a:gd name="T38" fmla="*/ 11 w 90"/>
                <a:gd name="T39" fmla="*/ 105 h 106"/>
                <a:gd name="T40" fmla="*/ 15 w 90"/>
                <a:gd name="T4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15" y="106"/>
                  </a:move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1" name="Forme libre 485">
              <a:extLst>
                <a:ext uri="{FF2B5EF4-FFF2-40B4-BE49-F238E27FC236}">
                  <a16:creationId xmlns:a16="http://schemas.microsoft.com/office/drawing/2014/main" xmlns="" id="{1D1D6786-F147-423B-8681-E0DF22328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68425"/>
              <a:ext cx="28575" cy="34925"/>
            </a:xfrm>
            <a:custGeom>
              <a:avLst/>
              <a:gdLst>
                <a:gd name="T0" fmla="*/ 90 w 90"/>
                <a:gd name="T1" fmla="*/ 92 h 107"/>
                <a:gd name="T2" fmla="*/ 90 w 90"/>
                <a:gd name="T3" fmla="*/ 15 h 107"/>
                <a:gd name="T4" fmla="*/ 90 w 90"/>
                <a:gd name="T5" fmla="*/ 13 h 107"/>
                <a:gd name="T6" fmla="*/ 89 w 90"/>
                <a:gd name="T7" fmla="*/ 10 h 107"/>
                <a:gd name="T8" fmla="*/ 88 w 90"/>
                <a:gd name="T9" fmla="*/ 8 h 107"/>
                <a:gd name="T10" fmla="*/ 86 w 90"/>
                <a:gd name="T11" fmla="*/ 6 h 107"/>
                <a:gd name="T12" fmla="*/ 84 w 90"/>
                <a:gd name="T13" fmla="*/ 4 h 107"/>
                <a:gd name="T14" fmla="*/ 80 w 90"/>
                <a:gd name="T15" fmla="*/ 3 h 107"/>
                <a:gd name="T16" fmla="*/ 78 w 90"/>
                <a:gd name="T17" fmla="*/ 2 h 107"/>
                <a:gd name="T18" fmla="*/ 75 w 90"/>
                <a:gd name="T19" fmla="*/ 2 h 107"/>
                <a:gd name="T20" fmla="*/ 0 w 90"/>
                <a:gd name="T21" fmla="*/ 0 h 107"/>
                <a:gd name="T22" fmla="*/ 0 w 90"/>
                <a:gd name="T23" fmla="*/ 107 h 107"/>
                <a:gd name="T24" fmla="*/ 75 w 90"/>
                <a:gd name="T25" fmla="*/ 107 h 107"/>
                <a:gd name="T26" fmla="*/ 78 w 90"/>
                <a:gd name="T27" fmla="*/ 106 h 107"/>
                <a:gd name="T28" fmla="*/ 80 w 90"/>
                <a:gd name="T29" fmla="*/ 106 h 107"/>
                <a:gd name="T30" fmla="*/ 84 w 90"/>
                <a:gd name="T31" fmla="*/ 103 h 107"/>
                <a:gd name="T32" fmla="*/ 86 w 90"/>
                <a:gd name="T33" fmla="*/ 102 h 107"/>
                <a:gd name="T34" fmla="*/ 88 w 90"/>
                <a:gd name="T35" fmla="*/ 100 h 107"/>
                <a:gd name="T36" fmla="*/ 89 w 90"/>
                <a:gd name="T37" fmla="*/ 97 h 107"/>
                <a:gd name="T38" fmla="*/ 90 w 90"/>
                <a:gd name="T39" fmla="*/ 95 h 107"/>
                <a:gd name="T40" fmla="*/ 90 w 90"/>
                <a:gd name="T4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90" y="92"/>
                  </a:move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0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0" y="106"/>
                  </a:lnTo>
                  <a:lnTo>
                    <a:pt x="84" y="103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9" y="97"/>
                  </a:lnTo>
                  <a:lnTo>
                    <a:pt x="90" y="95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2" name="Forme libre 486">
              <a:extLst>
                <a:ext uri="{FF2B5EF4-FFF2-40B4-BE49-F238E27FC236}">
                  <a16:creationId xmlns:a16="http://schemas.microsoft.com/office/drawing/2014/main" xmlns="" id="{7EF27FE8-5FBD-4924-9F78-02B9C47D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368425"/>
              <a:ext cx="28575" cy="34925"/>
            </a:xfrm>
            <a:custGeom>
              <a:avLst/>
              <a:gdLst>
                <a:gd name="T0" fmla="*/ 15 w 90"/>
                <a:gd name="T1" fmla="*/ 107 h 107"/>
                <a:gd name="T2" fmla="*/ 90 w 90"/>
                <a:gd name="T3" fmla="*/ 107 h 107"/>
                <a:gd name="T4" fmla="*/ 90 w 90"/>
                <a:gd name="T5" fmla="*/ 0 h 107"/>
                <a:gd name="T6" fmla="*/ 15 w 90"/>
                <a:gd name="T7" fmla="*/ 0 h 107"/>
                <a:gd name="T8" fmla="*/ 11 w 90"/>
                <a:gd name="T9" fmla="*/ 2 h 107"/>
                <a:gd name="T10" fmla="*/ 9 w 90"/>
                <a:gd name="T11" fmla="*/ 3 h 107"/>
                <a:gd name="T12" fmla="*/ 6 w 90"/>
                <a:gd name="T13" fmla="*/ 4 h 107"/>
                <a:gd name="T14" fmla="*/ 4 w 90"/>
                <a:gd name="T15" fmla="*/ 6 h 107"/>
                <a:gd name="T16" fmla="*/ 3 w 90"/>
                <a:gd name="T17" fmla="*/ 8 h 107"/>
                <a:gd name="T18" fmla="*/ 1 w 90"/>
                <a:gd name="T19" fmla="*/ 10 h 107"/>
                <a:gd name="T20" fmla="*/ 0 w 90"/>
                <a:gd name="T21" fmla="*/ 13 h 107"/>
                <a:gd name="T22" fmla="*/ 0 w 90"/>
                <a:gd name="T23" fmla="*/ 17 h 107"/>
                <a:gd name="T24" fmla="*/ 0 w 90"/>
                <a:gd name="T25" fmla="*/ 92 h 107"/>
                <a:gd name="T26" fmla="*/ 0 w 90"/>
                <a:gd name="T27" fmla="*/ 95 h 107"/>
                <a:gd name="T28" fmla="*/ 1 w 90"/>
                <a:gd name="T29" fmla="*/ 97 h 107"/>
                <a:gd name="T30" fmla="*/ 3 w 90"/>
                <a:gd name="T31" fmla="*/ 100 h 107"/>
                <a:gd name="T32" fmla="*/ 4 w 90"/>
                <a:gd name="T33" fmla="*/ 102 h 107"/>
                <a:gd name="T34" fmla="*/ 6 w 90"/>
                <a:gd name="T35" fmla="*/ 103 h 107"/>
                <a:gd name="T36" fmla="*/ 9 w 90"/>
                <a:gd name="T37" fmla="*/ 106 h 107"/>
                <a:gd name="T38" fmla="*/ 11 w 90"/>
                <a:gd name="T39" fmla="*/ 106 h 107"/>
                <a:gd name="T40" fmla="*/ 15 w 90"/>
                <a:gd name="T4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15" y="107"/>
                  </a:moveTo>
                  <a:lnTo>
                    <a:pt x="90" y="107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3" y="100"/>
                  </a:lnTo>
                  <a:lnTo>
                    <a:pt x="4" y="102"/>
                  </a:lnTo>
                  <a:lnTo>
                    <a:pt x="6" y="103"/>
                  </a:lnTo>
                  <a:lnTo>
                    <a:pt x="9" y="106"/>
                  </a:lnTo>
                  <a:lnTo>
                    <a:pt x="11" y="106"/>
                  </a:lnTo>
                  <a:lnTo>
                    <a:pt x="1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3" name="Forme libre 487">
              <a:extLst>
                <a:ext uri="{FF2B5EF4-FFF2-40B4-BE49-F238E27FC236}">
                  <a16:creationId xmlns:a16="http://schemas.microsoft.com/office/drawing/2014/main" xmlns="" id="{CF46FD9E-E244-467B-8525-9D7D4A9D1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368425"/>
              <a:ext cx="49213" cy="34925"/>
            </a:xfrm>
            <a:custGeom>
              <a:avLst/>
              <a:gdLst>
                <a:gd name="T0" fmla="*/ 151 w 151"/>
                <a:gd name="T1" fmla="*/ 107 h 107"/>
                <a:gd name="T2" fmla="*/ 151 w 151"/>
                <a:gd name="T3" fmla="*/ 0 h 107"/>
                <a:gd name="T4" fmla="*/ 0 w 151"/>
                <a:gd name="T5" fmla="*/ 0 h 107"/>
                <a:gd name="T6" fmla="*/ 0 w 151"/>
                <a:gd name="T7" fmla="*/ 107 h 107"/>
                <a:gd name="T8" fmla="*/ 76 w 151"/>
                <a:gd name="T9" fmla="*/ 107 h 107"/>
                <a:gd name="T10" fmla="*/ 151 w 151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151" y="107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5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4" name="Forme libre 488">
              <a:extLst>
                <a:ext uri="{FF2B5EF4-FFF2-40B4-BE49-F238E27FC236}">
                  <a16:creationId xmlns:a16="http://schemas.microsoft.com/office/drawing/2014/main" xmlns="" id="{88D57E34-34BA-47A7-98D6-DB982DAFE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8613"/>
              <a:ext cx="28575" cy="33338"/>
            </a:xfrm>
            <a:custGeom>
              <a:avLst/>
              <a:gdLst>
                <a:gd name="T0" fmla="*/ 75 w 91"/>
                <a:gd name="T1" fmla="*/ 0 h 106"/>
                <a:gd name="T2" fmla="*/ 45 w 91"/>
                <a:gd name="T3" fmla="*/ 0 h 106"/>
                <a:gd name="T4" fmla="*/ 0 w 91"/>
                <a:gd name="T5" fmla="*/ 0 h 106"/>
                <a:gd name="T6" fmla="*/ 0 w 91"/>
                <a:gd name="T7" fmla="*/ 106 h 106"/>
                <a:gd name="T8" fmla="*/ 75 w 91"/>
                <a:gd name="T9" fmla="*/ 106 h 106"/>
                <a:gd name="T10" fmla="*/ 79 w 91"/>
                <a:gd name="T11" fmla="*/ 106 h 106"/>
                <a:gd name="T12" fmla="*/ 81 w 91"/>
                <a:gd name="T13" fmla="*/ 104 h 106"/>
                <a:gd name="T14" fmla="*/ 84 w 91"/>
                <a:gd name="T15" fmla="*/ 103 h 106"/>
                <a:gd name="T16" fmla="*/ 86 w 91"/>
                <a:gd name="T17" fmla="*/ 101 h 106"/>
                <a:gd name="T18" fmla="*/ 88 w 91"/>
                <a:gd name="T19" fmla="*/ 99 h 106"/>
                <a:gd name="T20" fmla="*/ 89 w 91"/>
                <a:gd name="T21" fmla="*/ 97 h 106"/>
                <a:gd name="T22" fmla="*/ 91 w 91"/>
                <a:gd name="T23" fmla="*/ 94 h 106"/>
                <a:gd name="T24" fmla="*/ 91 w 91"/>
                <a:gd name="T25" fmla="*/ 91 h 106"/>
                <a:gd name="T26" fmla="*/ 91 w 91"/>
                <a:gd name="T27" fmla="*/ 15 h 106"/>
                <a:gd name="T28" fmla="*/ 91 w 91"/>
                <a:gd name="T29" fmla="*/ 12 h 106"/>
                <a:gd name="T30" fmla="*/ 89 w 91"/>
                <a:gd name="T31" fmla="*/ 10 h 106"/>
                <a:gd name="T32" fmla="*/ 88 w 91"/>
                <a:gd name="T33" fmla="*/ 7 h 106"/>
                <a:gd name="T34" fmla="*/ 86 w 91"/>
                <a:gd name="T35" fmla="*/ 5 h 106"/>
                <a:gd name="T36" fmla="*/ 84 w 91"/>
                <a:gd name="T37" fmla="*/ 4 h 106"/>
                <a:gd name="T38" fmla="*/ 81 w 91"/>
                <a:gd name="T39" fmla="*/ 2 h 106"/>
                <a:gd name="T40" fmla="*/ 79 w 91"/>
                <a:gd name="T41" fmla="*/ 2 h 106"/>
                <a:gd name="T42" fmla="*/ 75 w 91"/>
                <a:gd name="T43" fmla="*/ 0 h 106"/>
                <a:gd name="T44" fmla="*/ 75 w 91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06">
                  <a:moveTo>
                    <a:pt x="75" y="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9" y="106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1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5" name="Forme libre 489">
              <a:extLst>
                <a:ext uri="{FF2B5EF4-FFF2-40B4-BE49-F238E27FC236}">
                  <a16:creationId xmlns:a16="http://schemas.microsoft.com/office/drawing/2014/main" xmlns="" id="{F30E7BFE-901E-4881-9F33-4F3776C87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98613"/>
              <a:ext cx="28575" cy="33338"/>
            </a:xfrm>
            <a:custGeom>
              <a:avLst/>
              <a:gdLst>
                <a:gd name="T0" fmla="*/ 0 w 90"/>
                <a:gd name="T1" fmla="*/ 15 h 106"/>
                <a:gd name="T2" fmla="*/ 0 w 90"/>
                <a:gd name="T3" fmla="*/ 91 h 106"/>
                <a:gd name="T4" fmla="*/ 0 w 90"/>
                <a:gd name="T5" fmla="*/ 94 h 106"/>
                <a:gd name="T6" fmla="*/ 1 w 90"/>
                <a:gd name="T7" fmla="*/ 97 h 106"/>
                <a:gd name="T8" fmla="*/ 3 w 90"/>
                <a:gd name="T9" fmla="*/ 99 h 106"/>
                <a:gd name="T10" fmla="*/ 4 w 90"/>
                <a:gd name="T11" fmla="*/ 101 h 106"/>
                <a:gd name="T12" fmla="*/ 6 w 90"/>
                <a:gd name="T13" fmla="*/ 103 h 106"/>
                <a:gd name="T14" fmla="*/ 10 w 90"/>
                <a:gd name="T15" fmla="*/ 104 h 106"/>
                <a:gd name="T16" fmla="*/ 12 w 90"/>
                <a:gd name="T17" fmla="*/ 106 h 106"/>
                <a:gd name="T18" fmla="*/ 15 w 90"/>
                <a:gd name="T19" fmla="*/ 106 h 106"/>
                <a:gd name="T20" fmla="*/ 90 w 90"/>
                <a:gd name="T21" fmla="*/ 106 h 106"/>
                <a:gd name="T22" fmla="*/ 90 w 90"/>
                <a:gd name="T23" fmla="*/ 0 h 106"/>
                <a:gd name="T24" fmla="*/ 15 w 90"/>
                <a:gd name="T25" fmla="*/ 0 h 106"/>
                <a:gd name="T26" fmla="*/ 12 w 90"/>
                <a:gd name="T27" fmla="*/ 0 h 106"/>
                <a:gd name="T28" fmla="*/ 10 w 90"/>
                <a:gd name="T29" fmla="*/ 2 h 106"/>
                <a:gd name="T30" fmla="*/ 6 w 90"/>
                <a:gd name="T31" fmla="*/ 4 h 106"/>
                <a:gd name="T32" fmla="*/ 4 w 90"/>
                <a:gd name="T33" fmla="*/ 5 h 106"/>
                <a:gd name="T34" fmla="*/ 3 w 90"/>
                <a:gd name="T35" fmla="*/ 7 h 106"/>
                <a:gd name="T36" fmla="*/ 1 w 90"/>
                <a:gd name="T37" fmla="*/ 10 h 106"/>
                <a:gd name="T38" fmla="*/ 0 w 90"/>
                <a:gd name="T39" fmla="*/ 12 h 106"/>
                <a:gd name="T40" fmla="*/ 0 w 90"/>
                <a:gd name="T41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0" y="15"/>
                  </a:move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6" name="Forme libre 490">
              <a:extLst>
                <a:ext uri="{FF2B5EF4-FFF2-40B4-BE49-F238E27FC236}">
                  <a16:creationId xmlns:a16="http://schemas.microsoft.com/office/drawing/2014/main" xmlns="" id="{3B4BB294-3F58-429D-AD93-7B23F68F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98613"/>
              <a:ext cx="47625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45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7" name="Forme libre 491">
              <a:extLst>
                <a:ext uri="{FF2B5EF4-FFF2-40B4-BE49-F238E27FC236}">
                  <a16:creationId xmlns:a16="http://schemas.microsoft.com/office/drawing/2014/main" xmlns="" id="{8322FD8B-1448-4FFE-A201-5D3161586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560513"/>
              <a:ext cx="47625" cy="33338"/>
            </a:xfrm>
            <a:custGeom>
              <a:avLst/>
              <a:gdLst>
                <a:gd name="T0" fmla="*/ 150 w 150"/>
                <a:gd name="T1" fmla="*/ 0 h 105"/>
                <a:gd name="T2" fmla="*/ 105 w 150"/>
                <a:gd name="T3" fmla="*/ 0 h 105"/>
                <a:gd name="T4" fmla="*/ 0 w 150"/>
                <a:gd name="T5" fmla="*/ 0 h 105"/>
                <a:gd name="T6" fmla="*/ 0 w 150"/>
                <a:gd name="T7" fmla="*/ 105 h 105"/>
                <a:gd name="T8" fmla="*/ 105 w 150"/>
                <a:gd name="T9" fmla="*/ 105 h 105"/>
                <a:gd name="T10" fmla="*/ 150 w 150"/>
                <a:gd name="T11" fmla="*/ 105 h 105"/>
                <a:gd name="T12" fmla="*/ 150 w 15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150" y="0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8" name="Forme libre 492">
              <a:extLst>
                <a:ext uri="{FF2B5EF4-FFF2-40B4-BE49-F238E27FC236}">
                  <a16:creationId xmlns:a16="http://schemas.microsoft.com/office/drawing/2014/main" xmlns="" id="{EE943E9D-D099-460E-BED6-3461B3C9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45 w 90"/>
                <a:gd name="T3" fmla="*/ 0 h 105"/>
                <a:gd name="T4" fmla="*/ 15 w 90"/>
                <a:gd name="T5" fmla="*/ 0 h 105"/>
                <a:gd name="T6" fmla="*/ 12 w 90"/>
                <a:gd name="T7" fmla="*/ 0 h 105"/>
                <a:gd name="T8" fmla="*/ 10 w 90"/>
                <a:gd name="T9" fmla="*/ 1 h 105"/>
                <a:gd name="T10" fmla="*/ 7 w 90"/>
                <a:gd name="T11" fmla="*/ 2 h 105"/>
                <a:gd name="T12" fmla="*/ 4 w 90"/>
                <a:gd name="T13" fmla="*/ 5 h 105"/>
                <a:gd name="T14" fmla="*/ 3 w 90"/>
                <a:gd name="T15" fmla="*/ 7 h 105"/>
                <a:gd name="T16" fmla="*/ 1 w 90"/>
                <a:gd name="T17" fmla="*/ 10 h 105"/>
                <a:gd name="T18" fmla="*/ 1 w 90"/>
                <a:gd name="T19" fmla="*/ 12 h 105"/>
                <a:gd name="T20" fmla="*/ 0 w 90"/>
                <a:gd name="T21" fmla="*/ 15 h 105"/>
                <a:gd name="T22" fmla="*/ 0 w 90"/>
                <a:gd name="T23" fmla="*/ 90 h 105"/>
                <a:gd name="T24" fmla="*/ 1 w 90"/>
                <a:gd name="T25" fmla="*/ 94 h 105"/>
                <a:gd name="T26" fmla="*/ 1 w 90"/>
                <a:gd name="T27" fmla="*/ 97 h 105"/>
                <a:gd name="T28" fmla="*/ 3 w 90"/>
                <a:gd name="T29" fmla="*/ 99 h 105"/>
                <a:gd name="T30" fmla="*/ 4 w 90"/>
                <a:gd name="T31" fmla="*/ 101 h 105"/>
                <a:gd name="T32" fmla="*/ 7 w 90"/>
                <a:gd name="T33" fmla="*/ 103 h 105"/>
                <a:gd name="T34" fmla="*/ 10 w 90"/>
                <a:gd name="T35" fmla="*/ 104 h 105"/>
                <a:gd name="T36" fmla="*/ 12 w 90"/>
                <a:gd name="T37" fmla="*/ 105 h 105"/>
                <a:gd name="T38" fmla="*/ 15 w 90"/>
                <a:gd name="T39" fmla="*/ 105 h 105"/>
                <a:gd name="T40" fmla="*/ 45 w 90"/>
                <a:gd name="T41" fmla="*/ 105 h 105"/>
                <a:gd name="T42" fmla="*/ 90 w 90"/>
                <a:gd name="T43" fmla="*/ 105 h 105"/>
                <a:gd name="T44" fmla="*/ 90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9" name="Forme libre 493">
              <a:extLst>
                <a:ext uri="{FF2B5EF4-FFF2-40B4-BE49-F238E27FC236}">
                  <a16:creationId xmlns:a16="http://schemas.microsoft.com/office/drawing/2014/main" xmlns="" id="{72E69C20-B8DF-4566-BBFE-E0C94A5C2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560513"/>
              <a:ext cx="28575" cy="33338"/>
            </a:xfrm>
            <a:custGeom>
              <a:avLst/>
              <a:gdLst>
                <a:gd name="T0" fmla="*/ 76 w 91"/>
                <a:gd name="T1" fmla="*/ 0 h 105"/>
                <a:gd name="T2" fmla="*/ 0 w 91"/>
                <a:gd name="T3" fmla="*/ 0 h 105"/>
                <a:gd name="T4" fmla="*/ 0 w 91"/>
                <a:gd name="T5" fmla="*/ 105 h 105"/>
                <a:gd name="T6" fmla="*/ 76 w 91"/>
                <a:gd name="T7" fmla="*/ 105 h 105"/>
                <a:gd name="T8" fmla="*/ 79 w 91"/>
                <a:gd name="T9" fmla="*/ 105 h 105"/>
                <a:gd name="T10" fmla="*/ 82 w 91"/>
                <a:gd name="T11" fmla="*/ 104 h 105"/>
                <a:gd name="T12" fmla="*/ 84 w 91"/>
                <a:gd name="T13" fmla="*/ 103 h 105"/>
                <a:gd name="T14" fmla="*/ 86 w 91"/>
                <a:gd name="T15" fmla="*/ 101 h 105"/>
                <a:gd name="T16" fmla="*/ 88 w 91"/>
                <a:gd name="T17" fmla="*/ 99 h 105"/>
                <a:gd name="T18" fmla="*/ 89 w 91"/>
                <a:gd name="T19" fmla="*/ 97 h 105"/>
                <a:gd name="T20" fmla="*/ 91 w 91"/>
                <a:gd name="T21" fmla="*/ 94 h 105"/>
                <a:gd name="T22" fmla="*/ 91 w 91"/>
                <a:gd name="T23" fmla="*/ 90 h 105"/>
                <a:gd name="T24" fmla="*/ 91 w 91"/>
                <a:gd name="T25" fmla="*/ 15 h 105"/>
                <a:gd name="T26" fmla="*/ 91 w 91"/>
                <a:gd name="T27" fmla="*/ 12 h 105"/>
                <a:gd name="T28" fmla="*/ 89 w 91"/>
                <a:gd name="T29" fmla="*/ 9 h 105"/>
                <a:gd name="T30" fmla="*/ 88 w 91"/>
                <a:gd name="T31" fmla="*/ 7 h 105"/>
                <a:gd name="T32" fmla="*/ 86 w 91"/>
                <a:gd name="T33" fmla="*/ 5 h 105"/>
                <a:gd name="T34" fmla="*/ 84 w 91"/>
                <a:gd name="T35" fmla="*/ 2 h 105"/>
                <a:gd name="T36" fmla="*/ 82 w 91"/>
                <a:gd name="T37" fmla="*/ 1 h 105"/>
                <a:gd name="T38" fmla="*/ 79 w 91"/>
                <a:gd name="T39" fmla="*/ 0 h 105"/>
                <a:gd name="T40" fmla="*/ 76 w 91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105">
                  <a:moveTo>
                    <a:pt x="76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6" y="105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0" name="Forme libre 494">
              <a:extLst>
                <a:ext uri="{FF2B5EF4-FFF2-40B4-BE49-F238E27FC236}">
                  <a16:creationId xmlns:a16="http://schemas.microsoft.com/office/drawing/2014/main" xmlns="" id="{3EF09789-E73A-4CFB-9FCF-08DA0000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22413"/>
              <a:ext cx="28575" cy="33338"/>
            </a:xfrm>
            <a:custGeom>
              <a:avLst/>
              <a:gdLst>
                <a:gd name="T0" fmla="*/ 75 w 91"/>
                <a:gd name="T1" fmla="*/ 105 h 105"/>
                <a:gd name="T2" fmla="*/ 79 w 91"/>
                <a:gd name="T3" fmla="*/ 105 h 105"/>
                <a:gd name="T4" fmla="*/ 81 w 91"/>
                <a:gd name="T5" fmla="*/ 104 h 105"/>
                <a:gd name="T6" fmla="*/ 84 w 91"/>
                <a:gd name="T7" fmla="*/ 102 h 105"/>
                <a:gd name="T8" fmla="*/ 86 w 91"/>
                <a:gd name="T9" fmla="*/ 101 h 105"/>
                <a:gd name="T10" fmla="*/ 88 w 91"/>
                <a:gd name="T11" fmla="*/ 99 h 105"/>
                <a:gd name="T12" fmla="*/ 89 w 91"/>
                <a:gd name="T13" fmla="*/ 96 h 105"/>
                <a:gd name="T14" fmla="*/ 91 w 91"/>
                <a:gd name="T15" fmla="*/ 93 h 105"/>
                <a:gd name="T16" fmla="*/ 91 w 91"/>
                <a:gd name="T17" fmla="*/ 90 h 105"/>
                <a:gd name="T18" fmla="*/ 91 w 91"/>
                <a:gd name="T19" fmla="*/ 15 h 105"/>
                <a:gd name="T20" fmla="*/ 91 w 91"/>
                <a:gd name="T21" fmla="*/ 12 h 105"/>
                <a:gd name="T22" fmla="*/ 89 w 91"/>
                <a:gd name="T23" fmla="*/ 9 h 105"/>
                <a:gd name="T24" fmla="*/ 88 w 91"/>
                <a:gd name="T25" fmla="*/ 7 h 105"/>
                <a:gd name="T26" fmla="*/ 86 w 91"/>
                <a:gd name="T27" fmla="*/ 4 h 105"/>
                <a:gd name="T28" fmla="*/ 84 w 91"/>
                <a:gd name="T29" fmla="*/ 2 h 105"/>
                <a:gd name="T30" fmla="*/ 81 w 91"/>
                <a:gd name="T31" fmla="*/ 1 h 105"/>
                <a:gd name="T32" fmla="*/ 79 w 91"/>
                <a:gd name="T33" fmla="*/ 0 h 105"/>
                <a:gd name="T34" fmla="*/ 75 w 91"/>
                <a:gd name="T35" fmla="*/ 0 h 105"/>
                <a:gd name="T36" fmla="*/ 0 w 91"/>
                <a:gd name="T37" fmla="*/ 0 h 105"/>
                <a:gd name="T38" fmla="*/ 0 w 91"/>
                <a:gd name="T39" fmla="*/ 105 h 105"/>
                <a:gd name="T40" fmla="*/ 45 w 91"/>
                <a:gd name="T41" fmla="*/ 105 h 105"/>
                <a:gd name="T42" fmla="*/ 75 w 91"/>
                <a:gd name="T4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75" y="105"/>
                  </a:moveTo>
                  <a:lnTo>
                    <a:pt x="79" y="105"/>
                  </a:lnTo>
                  <a:lnTo>
                    <a:pt x="81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1" y="93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7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1" name="Forme libre 495">
              <a:extLst>
                <a:ext uri="{FF2B5EF4-FFF2-40B4-BE49-F238E27FC236}">
                  <a16:creationId xmlns:a16="http://schemas.microsoft.com/office/drawing/2014/main" xmlns="" id="{35F9925A-D080-4D49-928B-2EF534E3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22413"/>
              <a:ext cx="47625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45 w 151"/>
                <a:gd name="T9" fmla="*/ 105 h 105"/>
                <a:gd name="T10" fmla="*/ 151 w 15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2" name="Forme libre 496">
              <a:extLst>
                <a:ext uri="{FF2B5EF4-FFF2-40B4-BE49-F238E27FC236}">
                  <a16:creationId xmlns:a16="http://schemas.microsoft.com/office/drawing/2014/main" xmlns="" id="{4D7DF8E6-7B8D-412C-9307-FAE2CA5C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22413"/>
              <a:ext cx="28575" cy="33338"/>
            </a:xfrm>
            <a:custGeom>
              <a:avLst/>
              <a:gdLst>
                <a:gd name="T0" fmla="*/ 0 w 90"/>
                <a:gd name="T1" fmla="*/ 15 h 105"/>
                <a:gd name="T2" fmla="*/ 0 w 90"/>
                <a:gd name="T3" fmla="*/ 90 h 105"/>
                <a:gd name="T4" fmla="*/ 0 w 90"/>
                <a:gd name="T5" fmla="*/ 93 h 105"/>
                <a:gd name="T6" fmla="*/ 1 w 90"/>
                <a:gd name="T7" fmla="*/ 96 h 105"/>
                <a:gd name="T8" fmla="*/ 3 w 90"/>
                <a:gd name="T9" fmla="*/ 99 h 105"/>
                <a:gd name="T10" fmla="*/ 4 w 90"/>
                <a:gd name="T11" fmla="*/ 101 h 105"/>
                <a:gd name="T12" fmla="*/ 6 w 90"/>
                <a:gd name="T13" fmla="*/ 102 h 105"/>
                <a:gd name="T14" fmla="*/ 10 w 90"/>
                <a:gd name="T15" fmla="*/ 104 h 105"/>
                <a:gd name="T16" fmla="*/ 12 w 90"/>
                <a:gd name="T17" fmla="*/ 105 h 105"/>
                <a:gd name="T18" fmla="*/ 15 w 90"/>
                <a:gd name="T19" fmla="*/ 105 h 105"/>
                <a:gd name="T20" fmla="*/ 90 w 90"/>
                <a:gd name="T21" fmla="*/ 105 h 105"/>
                <a:gd name="T22" fmla="*/ 90 w 90"/>
                <a:gd name="T23" fmla="*/ 0 h 105"/>
                <a:gd name="T24" fmla="*/ 15 w 90"/>
                <a:gd name="T25" fmla="*/ 0 h 105"/>
                <a:gd name="T26" fmla="*/ 12 w 90"/>
                <a:gd name="T27" fmla="*/ 0 h 105"/>
                <a:gd name="T28" fmla="*/ 10 w 90"/>
                <a:gd name="T29" fmla="*/ 1 h 105"/>
                <a:gd name="T30" fmla="*/ 6 w 90"/>
                <a:gd name="T31" fmla="*/ 2 h 105"/>
                <a:gd name="T32" fmla="*/ 4 w 90"/>
                <a:gd name="T33" fmla="*/ 4 h 105"/>
                <a:gd name="T34" fmla="*/ 3 w 90"/>
                <a:gd name="T35" fmla="*/ 7 h 105"/>
                <a:gd name="T36" fmla="*/ 1 w 90"/>
                <a:gd name="T37" fmla="*/ 9 h 105"/>
                <a:gd name="T38" fmla="*/ 0 w 90"/>
                <a:gd name="T39" fmla="*/ 12 h 105"/>
                <a:gd name="T40" fmla="*/ 0 w 90"/>
                <a:gd name="T41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5"/>
                  </a:move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FE2AD138-6B8C-40CA-A949-80EE0AE830BE}"/>
              </a:ext>
            </a:extLst>
          </p:cNvPr>
          <p:cNvSpPr/>
          <p:nvPr/>
        </p:nvSpPr>
        <p:spPr>
          <a:xfrm>
            <a:off x="1312983" y="2455473"/>
            <a:ext cx="1234377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rtl="0">
              <a:spcBef>
                <a:spcPts val="600"/>
              </a:spcBef>
            </a:pPr>
            <a:r>
              <a:rPr lang="fr-FR" sz="1400" noProof="1" smtClean="0">
                <a:solidFill>
                  <a:schemeClr val="bg1"/>
                </a:solidFill>
              </a:rPr>
              <a:t>Produits stars </a:t>
            </a:r>
            <a:endParaRPr lang="fr-FR" sz="1400" noProof="1">
              <a:solidFill>
                <a:schemeClr val="bg1"/>
              </a:solidFill>
            </a:endParaRPr>
          </a:p>
        </p:txBody>
      </p:sp>
      <p:grpSp>
        <p:nvGrpSpPr>
          <p:cNvPr id="6" name="Groupe 81" descr="Ceci est une icône représentant une caisse enregistreuse.">
            <a:extLst>
              <a:ext uri="{FF2B5EF4-FFF2-40B4-BE49-F238E27FC236}">
                <a16:creationId xmlns:a16="http://schemas.microsoft.com/office/drawing/2014/main" xmlns="" id="{B98E995E-9B1D-4A56-ACB0-682E15B8ABE6}"/>
              </a:ext>
            </a:extLst>
          </p:cNvPr>
          <p:cNvGrpSpPr/>
          <p:nvPr/>
        </p:nvGrpSpPr>
        <p:grpSpPr>
          <a:xfrm>
            <a:off x="5952331" y="1427188"/>
            <a:ext cx="287338" cy="287338"/>
            <a:chOff x="304800" y="771525"/>
            <a:chExt cx="287338" cy="287338"/>
          </a:xfrm>
          <a:solidFill>
            <a:schemeClr val="bg1"/>
          </a:solidFill>
        </p:grpSpPr>
        <p:sp>
          <p:nvSpPr>
            <p:cNvPr id="83" name="Forme libre 321">
              <a:extLst>
                <a:ext uri="{FF2B5EF4-FFF2-40B4-BE49-F238E27FC236}">
                  <a16:creationId xmlns:a16="http://schemas.microsoft.com/office/drawing/2014/main" xmlns="" id="{F92A0E3D-9293-4005-9591-93C80117F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88" y="923925"/>
              <a:ext cx="284163" cy="68263"/>
            </a:xfrm>
            <a:custGeom>
              <a:avLst/>
              <a:gdLst>
                <a:gd name="T0" fmla="*/ 694 w 895"/>
                <a:gd name="T1" fmla="*/ 159 h 211"/>
                <a:gd name="T2" fmla="*/ 657 w 895"/>
                <a:gd name="T3" fmla="*/ 159 h 211"/>
                <a:gd name="T4" fmla="*/ 657 w 895"/>
                <a:gd name="T5" fmla="*/ 122 h 211"/>
                <a:gd name="T6" fmla="*/ 694 w 895"/>
                <a:gd name="T7" fmla="*/ 122 h 211"/>
                <a:gd name="T8" fmla="*/ 694 w 895"/>
                <a:gd name="T9" fmla="*/ 159 h 211"/>
                <a:gd name="T10" fmla="*/ 637 w 895"/>
                <a:gd name="T11" fmla="*/ 103 h 211"/>
                <a:gd name="T12" fmla="*/ 600 w 895"/>
                <a:gd name="T13" fmla="*/ 103 h 211"/>
                <a:gd name="T14" fmla="*/ 600 w 895"/>
                <a:gd name="T15" fmla="*/ 65 h 211"/>
                <a:gd name="T16" fmla="*/ 637 w 895"/>
                <a:gd name="T17" fmla="*/ 65 h 211"/>
                <a:gd name="T18" fmla="*/ 637 w 895"/>
                <a:gd name="T19" fmla="*/ 103 h 211"/>
                <a:gd name="T20" fmla="*/ 581 w 895"/>
                <a:gd name="T21" fmla="*/ 159 h 211"/>
                <a:gd name="T22" fmla="*/ 543 w 895"/>
                <a:gd name="T23" fmla="*/ 159 h 211"/>
                <a:gd name="T24" fmla="*/ 543 w 895"/>
                <a:gd name="T25" fmla="*/ 122 h 211"/>
                <a:gd name="T26" fmla="*/ 581 w 895"/>
                <a:gd name="T27" fmla="*/ 122 h 211"/>
                <a:gd name="T28" fmla="*/ 581 w 895"/>
                <a:gd name="T29" fmla="*/ 159 h 211"/>
                <a:gd name="T30" fmla="*/ 524 w 895"/>
                <a:gd name="T31" fmla="*/ 103 h 211"/>
                <a:gd name="T32" fmla="*/ 485 w 895"/>
                <a:gd name="T33" fmla="*/ 103 h 211"/>
                <a:gd name="T34" fmla="*/ 485 w 895"/>
                <a:gd name="T35" fmla="*/ 65 h 211"/>
                <a:gd name="T36" fmla="*/ 524 w 895"/>
                <a:gd name="T37" fmla="*/ 65 h 211"/>
                <a:gd name="T38" fmla="*/ 524 w 895"/>
                <a:gd name="T39" fmla="*/ 103 h 211"/>
                <a:gd name="T40" fmla="*/ 467 w 895"/>
                <a:gd name="T41" fmla="*/ 159 h 211"/>
                <a:gd name="T42" fmla="*/ 428 w 895"/>
                <a:gd name="T43" fmla="*/ 159 h 211"/>
                <a:gd name="T44" fmla="*/ 428 w 895"/>
                <a:gd name="T45" fmla="*/ 122 h 211"/>
                <a:gd name="T46" fmla="*/ 467 w 895"/>
                <a:gd name="T47" fmla="*/ 122 h 211"/>
                <a:gd name="T48" fmla="*/ 467 w 895"/>
                <a:gd name="T49" fmla="*/ 159 h 211"/>
                <a:gd name="T50" fmla="*/ 410 w 895"/>
                <a:gd name="T51" fmla="*/ 103 h 211"/>
                <a:gd name="T52" fmla="*/ 371 w 895"/>
                <a:gd name="T53" fmla="*/ 103 h 211"/>
                <a:gd name="T54" fmla="*/ 371 w 895"/>
                <a:gd name="T55" fmla="*/ 65 h 211"/>
                <a:gd name="T56" fmla="*/ 410 w 895"/>
                <a:gd name="T57" fmla="*/ 65 h 211"/>
                <a:gd name="T58" fmla="*/ 410 w 895"/>
                <a:gd name="T59" fmla="*/ 103 h 211"/>
                <a:gd name="T60" fmla="*/ 353 w 895"/>
                <a:gd name="T61" fmla="*/ 159 h 211"/>
                <a:gd name="T62" fmla="*/ 315 w 895"/>
                <a:gd name="T63" fmla="*/ 159 h 211"/>
                <a:gd name="T64" fmla="*/ 315 w 895"/>
                <a:gd name="T65" fmla="*/ 122 h 211"/>
                <a:gd name="T66" fmla="*/ 353 w 895"/>
                <a:gd name="T67" fmla="*/ 122 h 211"/>
                <a:gd name="T68" fmla="*/ 353 w 895"/>
                <a:gd name="T69" fmla="*/ 159 h 211"/>
                <a:gd name="T70" fmla="*/ 295 w 895"/>
                <a:gd name="T71" fmla="*/ 103 h 211"/>
                <a:gd name="T72" fmla="*/ 258 w 895"/>
                <a:gd name="T73" fmla="*/ 103 h 211"/>
                <a:gd name="T74" fmla="*/ 258 w 895"/>
                <a:gd name="T75" fmla="*/ 65 h 211"/>
                <a:gd name="T76" fmla="*/ 295 w 895"/>
                <a:gd name="T77" fmla="*/ 65 h 211"/>
                <a:gd name="T78" fmla="*/ 295 w 895"/>
                <a:gd name="T79" fmla="*/ 103 h 211"/>
                <a:gd name="T80" fmla="*/ 238 w 895"/>
                <a:gd name="T81" fmla="*/ 159 h 211"/>
                <a:gd name="T82" fmla="*/ 201 w 895"/>
                <a:gd name="T83" fmla="*/ 159 h 211"/>
                <a:gd name="T84" fmla="*/ 201 w 895"/>
                <a:gd name="T85" fmla="*/ 122 h 211"/>
                <a:gd name="T86" fmla="*/ 238 w 895"/>
                <a:gd name="T87" fmla="*/ 122 h 211"/>
                <a:gd name="T88" fmla="*/ 238 w 895"/>
                <a:gd name="T89" fmla="*/ 159 h 211"/>
                <a:gd name="T90" fmla="*/ 815 w 895"/>
                <a:gd name="T91" fmla="*/ 0 h 211"/>
                <a:gd name="T92" fmla="*/ 80 w 895"/>
                <a:gd name="T93" fmla="*/ 0 h 211"/>
                <a:gd name="T94" fmla="*/ 0 w 895"/>
                <a:gd name="T95" fmla="*/ 211 h 211"/>
                <a:gd name="T96" fmla="*/ 895 w 895"/>
                <a:gd name="T97" fmla="*/ 211 h 211"/>
                <a:gd name="T98" fmla="*/ 815 w 895"/>
                <a:gd name="T9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211">
                  <a:moveTo>
                    <a:pt x="694" y="159"/>
                  </a:moveTo>
                  <a:lnTo>
                    <a:pt x="657" y="159"/>
                  </a:lnTo>
                  <a:lnTo>
                    <a:pt x="657" y="122"/>
                  </a:lnTo>
                  <a:lnTo>
                    <a:pt x="694" y="122"/>
                  </a:lnTo>
                  <a:lnTo>
                    <a:pt x="694" y="159"/>
                  </a:lnTo>
                  <a:close/>
                  <a:moveTo>
                    <a:pt x="637" y="103"/>
                  </a:moveTo>
                  <a:lnTo>
                    <a:pt x="600" y="103"/>
                  </a:lnTo>
                  <a:lnTo>
                    <a:pt x="600" y="65"/>
                  </a:lnTo>
                  <a:lnTo>
                    <a:pt x="637" y="65"/>
                  </a:lnTo>
                  <a:lnTo>
                    <a:pt x="637" y="103"/>
                  </a:lnTo>
                  <a:close/>
                  <a:moveTo>
                    <a:pt x="581" y="159"/>
                  </a:moveTo>
                  <a:lnTo>
                    <a:pt x="543" y="159"/>
                  </a:lnTo>
                  <a:lnTo>
                    <a:pt x="543" y="122"/>
                  </a:lnTo>
                  <a:lnTo>
                    <a:pt x="581" y="122"/>
                  </a:lnTo>
                  <a:lnTo>
                    <a:pt x="581" y="159"/>
                  </a:lnTo>
                  <a:close/>
                  <a:moveTo>
                    <a:pt x="524" y="103"/>
                  </a:moveTo>
                  <a:lnTo>
                    <a:pt x="485" y="103"/>
                  </a:lnTo>
                  <a:lnTo>
                    <a:pt x="485" y="65"/>
                  </a:lnTo>
                  <a:lnTo>
                    <a:pt x="524" y="65"/>
                  </a:lnTo>
                  <a:lnTo>
                    <a:pt x="524" y="103"/>
                  </a:lnTo>
                  <a:close/>
                  <a:moveTo>
                    <a:pt x="467" y="159"/>
                  </a:moveTo>
                  <a:lnTo>
                    <a:pt x="428" y="159"/>
                  </a:lnTo>
                  <a:lnTo>
                    <a:pt x="428" y="122"/>
                  </a:lnTo>
                  <a:lnTo>
                    <a:pt x="467" y="122"/>
                  </a:lnTo>
                  <a:lnTo>
                    <a:pt x="467" y="159"/>
                  </a:lnTo>
                  <a:close/>
                  <a:moveTo>
                    <a:pt x="410" y="103"/>
                  </a:moveTo>
                  <a:lnTo>
                    <a:pt x="371" y="103"/>
                  </a:lnTo>
                  <a:lnTo>
                    <a:pt x="371" y="65"/>
                  </a:lnTo>
                  <a:lnTo>
                    <a:pt x="410" y="65"/>
                  </a:lnTo>
                  <a:lnTo>
                    <a:pt x="410" y="103"/>
                  </a:lnTo>
                  <a:close/>
                  <a:moveTo>
                    <a:pt x="353" y="159"/>
                  </a:moveTo>
                  <a:lnTo>
                    <a:pt x="315" y="159"/>
                  </a:lnTo>
                  <a:lnTo>
                    <a:pt x="315" y="122"/>
                  </a:lnTo>
                  <a:lnTo>
                    <a:pt x="353" y="122"/>
                  </a:lnTo>
                  <a:lnTo>
                    <a:pt x="353" y="159"/>
                  </a:lnTo>
                  <a:close/>
                  <a:moveTo>
                    <a:pt x="295" y="103"/>
                  </a:moveTo>
                  <a:lnTo>
                    <a:pt x="258" y="103"/>
                  </a:lnTo>
                  <a:lnTo>
                    <a:pt x="258" y="65"/>
                  </a:lnTo>
                  <a:lnTo>
                    <a:pt x="295" y="65"/>
                  </a:lnTo>
                  <a:lnTo>
                    <a:pt x="295" y="103"/>
                  </a:lnTo>
                  <a:close/>
                  <a:moveTo>
                    <a:pt x="238" y="159"/>
                  </a:moveTo>
                  <a:lnTo>
                    <a:pt x="201" y="159"/>
                  </a:lnTo>
                  <a:lnTo>
                    <a:pt x="201" y="122"/>
                  </a:lnTo>
                  <a:lnTo>
                    <a:pt x="238" y="122"/>
                  </a:lnTo>
                  <a:lnTo>
                    <a:pt x="238" y="159"/>
                  </a:lnTo>
                  <a:close/>
                  <a:moveTo>
                    <a:pt x="815" y="0"/>
                  </a:moveTo>
                  <a:lnTo>
                    <a:pt x="80" y="0"/>
                  </a:lnTo>
                  <a:lnTo>
                    <a:pt x="0" y="211"/>
                  </a:lnTo>
                  <a:lnTo>
                    <a:pt x="895" y="211"/>
                  </a:lnTo>
                  <a:lnTo>
                    <a:pt x="8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84" name="Forme libre 322">
              <a:extLst>
                <a:ext uri="{FF2B5EF4-FFF2-40B4-BE49-F238E27FC236}">
                  <a16:creationId xmlns:a16="http://schemas.microsoft.com/office/drawing/2014/main" xmlns="" id="{5E64CAF0-0E1E-4978-B131-81EF0ABB8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1001713"/>
              <a:ext cx="287338" cy="57150"/>
            </a:xfrm>
            <a:custGeom>
              <a:avLst/>
              <a:gdLst>
                <a:gd name="T0" fmla="*/ 572 w 903"/>
                <a:gd name="T1" fmla="*/ 78 h 180"/>
                <a:gd name="T2" fmla="*/ 569 w 903"/>
                <a:gd name="T3" fmla="*/ 84 h 180"/>
                <a:gd name="T4" fmla="*/ 565 w 903"/>
                <a:gd name="T5" fmla="*/ 88 h 180"/>
                <a:gd name="T6" fmla="*/ 560 w 903"/>
                <a:gd name="T7" fmla="*/ 90 h 180"/>
                <a:gd name="T8" fmla="*/ 554 w 903"/>
                <a:gd name="T9" fmla="*/ 90 h 180"/>
                <a:gd name="T10" fmla="*/ 548 w 903"/>
                <a:gd name="T11" fmla="*/ 88 h 180"/>
                <a:gd name="T12" fmla="*/ 545 w 903"/>
                <a:gd name="T13" fmla="*/ 84 h 180"/>
                <a:gd name="T14" fmla="*/ 543 w 903"/>
                <a:gd name="T15" fmla="*/ 78 h 180"/>
                <a:gd name="T16" fmla="*/ 542 w 903"/>
                <a:gd name="T17" fmla="*/ 60 h 180"/>
                <a:gd name="T18" fmla="*/ 331 w 903"/>
                <a:gd name="T19" fmla="*/ 75 h 180"/>
                <a:gd name="T20" fmla="*/ 330 w 903"/>
                <a:gd name="T21" fmla="*/ 80 h 180"/>
                <a:gd name="T22" fmla="*/ 327 w 903"/>
                <a:gd name="T23" fmla="*/ 86 h 180"/>
                <a:gd name="T24" fmla="*/ 322 w 903"/>
                <a:gd name="T25" fmla="*/ 89 h 180"/>
                <a:gd name="T26" fmla="*/ 316 w 903"/>
                <a:gd name="T27" fmla="*/ 90 h 180"/>
                <a:gd name="T28" fmla="*/ 310 w 903"/>
                <a:gd name="T29" fmla="*/ 89 h 180"/>
                <a:gd name="T30" fmla="*/ 306 w 903"/>
                <a:gd name="T31" fmla="*/ 86 h 180"/>
                <a:gd name="T32" fmla="*/ 302 w 903"/>
                <a:gd name="T33" fmla="*/ 80 h 180"/>
                <a:gd name="T34" fmla="*/ 301 w 903"/>
                <a:gd name="T35" fmla="*/ 75 h 180"/>
                <a:gd name="T36" fmla="*/ 301 w 903"/>
                <a:gd name="T37" fmla="*/ 42 h 180"/>
                <a:gd name="T38" fmla="*/ 304 w 903"/>
                <a:gd name="T39" fmla="*/ 36 h 180"/>
                <a:gd name="T40" fmla="*/ 308 w 903"/>
                <a:gd name="T41" fmla="*/ 32 h 180"/>
                <a:gd name="T42" fmla="*/ 313 w 903"/>
                <a:gd name="T43" fmla="*/ 30 h 180"/>
                <a:gd name="T44" fmla="*/ 557 w 903"/>
                <a:gd name="T45" fmla="*/ 30 h 180"/>
                <a:gd name="T46" fmla="*/ 563 w 903"/>
                <a:gd name="T47" fmla="*/ 31 h 180"/>
                <a:gd name="T48" fmla="*/ 567 w 903"/>
                <a:gd name="T49" fmla="*/ 34 h 180"/>
                <a:gd name="T50" fmla="*/ 571 w 903"/>
                <a:gd name="T51" fmla="*/ 39 h 180"/>
                <a:gd name="T52" fmla="*/ 572 w 903"/>
                <a:gd name="T53" fmla="*/ 45 h 180"/>
                <a:gd name="T54" fmla="*/ 0 w 903"/>
                <a:gd name="T55" fmla="*/ 0 h 180"/>
                <a:gd name="T56" fmla="*/ 0 w 903"/>
                <a:gd name="T57" fmla="*/ 168 h 180"/>
                <a:gd name="T58" fmla="*/ 2 w 903"/>
                <a:gd name="T59" fmla="*/ 174 h 180"/>
                <a:gd name="T60" fmla="*/ 6 w 903"/>
                <a:gd name="T61" fmla="*/ 178 h 180"/>
                <a:gd name="T62" fmla="*/ 12 w 903"/>
                <a:gd name="T63" fmla="*/ 180 h 180"/>
                <a:gd name="T64" fmla="*/ 888 w 903"/>
                <a:gd name="T65" fmla="*/ 180 h 180"/>
                <a:gd name="T66" fmla="*/ 894 w 903"/>
                <a:gd name="T67" fmla="*/ 179 h 180"/>
                <a:gd name="T68" fmla="*/ 899 w 903"/>
                <a:gd name="T69" fmla="*/ 176 h 180"/>
                <a:gd name="T70" fmla="*/ 902 w 903"/>
                <a:gd name="T71" fmla="*/ 172 h 180"/>
                <a:gd name="T72" fmla="*/ 903 w 903"/>
                <a:gd name="T73" fmla="*/ 165 h 180"/>
                <a:gd name="T74" fmla="*/ 0 w 903"/>
                <a:gd name="T7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3" h="180">
                  <a:moveTo>
                    <a:pt x="572" y="75"/>
                  </a:moveTo>
                  <a:lnTo>
                    <a:pt x="572" y="78"/>
                  </a:lnTo>
                  <a:lnTo>
                    <a:pt x="571" y="80"/>
                  </a:lnTo>
                  <a:lnTo>
                    <a:pt x="569" y="84"/>
                  </a:lnTo>
                  <a:lnTo>
                    <a:pt x="567" y="86"/>
                  </a:lnTo>
                  <a:lnTo>
                    <a:pt x="565" y="88"/>
                  </a:lnTo>
                  <a:lnTo>
                    <a:pt x="563" y="89"/>
                  </a:lnTo>
                  <a:lnTo>
                    <a:pt x="560" y="90"/>
                  </a:lnTo>
                  <a:lnTo>
                    <a:pt x="557" y="90"/>
                  </a:lnTo>
                  <a:lnTo>
                    <a:pt x="554" y="90"/>
                  </a:lnTo>
                  <a:lnTo>
                    <a:pt x="551" y="89"/>
                  </a:lnTo>
                  <a:lnTo>
                    <a:pt x="548" y="88"/>
                  </a:lnTo>
                  <a:lnTo>
                    <a:pt x="546" y="86"/>
                  </a:lnTo>
                  <a:lnTo>
                    <a:pt x="545" y="84"/>
                  </a:lnTo>
                  <a:lnTo>
                    <a:pt x="543" y="80"/>
                  </a:lnTo>
                  <a:lnTo>
                    <a:pt x="543" y="78"/>
                  </a:lnTo>
                  <a:lnTo>
                    <a:pt x="542" y="75"/>
                  </a:lnTo>
                  <a:lnTo>
                    <a:pt x="542" y="60"/>
                  </a:lnTo>
                  <a:lnTo>
                    <a:pt x="331" y="60"/>
                  </a:lnTo>
                  <a:lnTo>
                    <a:pt x="331" y="75"/>
                  </a:lnTo>
                  <a:lnTo>
                    <a:pt x="331" y="78"/>
                  </a:lnTo>
                  <a:lnTo>
                    <a:pt x="330" y="80"/>
                  </a:lnTo>
                  <a:lnTo>
                    <a:pt x="328" y="84"/>
                  </a:lnTo>
                  <a:lnTo>
                    <a:pt x="327" y="86"/>
                  </a:lnTo>
                  <a:lnTo>
                    <a:pt x="325" y="88"/>
                  </a:lnTo>
                  <a:lnTo>
                    <a:pt x="322" y="89"/>
                  </a:lnTo>
                  <a:lnTo>
                    <a:pt x="320" y="90"/>
                  </a:lnTo>
                  <a:lnTo>
                    <a:pt x="316" y="90"/>
                  </a:lnTo>
                  <a:lnTo>
                    <a:pt x="313" y="90"/>
                  </a:lnTo>
                  <a:lnTo>
                    <a:pt x="310" y="89"/>
                  </a:lnTo>
                  <a:lnTo>
                    <a:pt x="308" y="88"/>
                  </a:lnTo>
                  <a:lnTo>
                    <a:pt x="306" y="86"/>
                  </a:lnTo>
                  <a:lnTo>
                    <a:pt x="304" y="84"/>
                  </a:lnTo>
                  <a:lnTo>
                    <a:pt x="302" y="80"/>
                  </a:lnTo>
                  <a:lnTo>
                    <a:pt x="301" y="78"/>
                  </a:lnTo>
                  <a:lnTo>
                    <a:pt x="301" y="75"/>
                  </a:lnTo>
                  <a:lnTo>
                    <a:pt x="301" y="45"/>
                  </a:lnTo>
                  <a:lnTo>
                    <a:pt x="301" y="42"/>
                  </a:lnTo>
                  <a:lnTo>
                    <a:pt x="302" y="39"/>
                  </a:lnTo>
                  <a:lnTo>
                    <a:pt x="304" y="36"/>
                  </a:lnTo>
                  <a:lnTo>
                    <a:pt x="306" y="34"/>
                  </a:lnTo>
                  <a:lnTo>
                    <a:pt x="308" y="32"/>
                  </a:lnTo>
                  <a:lnTo>
                    <a:pt x="310" y="31"/>
                  </a:lnTo>
                  <a:lnTo>
                    <a:pt x="313" y="30"/>
                  </a:lnTo>
                  <a:lnTo>
                    <a:pt x="316" y="30"/>
                  </a:lnTo>
                  <a:lnTo>
                    <a:pt x="557" y="30"/>
                  </a:lnTo>
                  <a:lnTo>
                    <a:pt x="560" y="30"/>
                  </a:lnTo>
                  <a:lnTo>
                    <a:pt x="563" y="31"/>
                  </a:lnTo>
                  <a:lnTo>
                    <a:pt x="565" y="32"/>
                  </a:lnTo>
                  <a:lnTo>
                    <a:pt x="567" y="34"/>
                  </a:lnTo>
                  <a:lnTo>
                    <a:pt x="569" y="36"/>
                  </a:lnTo>
                  <a:lnTo>
                    <a:pt x="571" y="39"/>
                  </a:lnTo>
                  <a:lnTo>
                    <a:pt x="572" y="42"/>
                  </a:lnTo>
                  <a:lnTo>
                    <a:pt x="572" y="45"/>
                  </a:lnTo>
                  <a:lnTo>
                    <a:pt x="572" y="75"/>
                  </a:lnTo>
                  <a:close/>
                  <a:moveTo>
                    <a:pt x="0" y="0"/>
                  </a:moveTo>
                  <a:lnTo>
                    <a:pt x="0" y="165"/>
                  </a:lnTo>
                  <a:lnTo>
                    <a:pt x="0" y="168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9"/>
                  </a:lnTo>
                  <a:lnTo>
                    <a:pt x="12" y="180"/>
                  </a:lnTo>
                  <a:lnTo>
                    <a:pt x="15" y="180"/>
                  </a:lnTo>
                  <a:lnTo>
                    <a:pt x="888" y="180"/>
                  </a:lnTo>
                  <a:lnTo>
                    <a:pt x="891" y="180"/>
                  </a:lnTo>
                  <a:lnTo>
                    <a:pt x="894" y="179"/>
                  </a:lnTo>
                  <a:lnTo>
                    <a:pt x="897" y="178"/>
                  </a:lnTo>
                  <a:lnTo>
                    <a:pt x="899" y="176"/>
                  </a:lnTo>
                  <a:lnTo>
                    <a:pt x="901" y="174"/>
                  </a:lnTo>
                  <a:lnTo>
                    <a:pt x="902" y="172"/>
                  </a:lnTo>
                  <a:lnTo>
                    <a:pt x="903" y="168"/>
                  </a:lnTo>
                  <a:lnTo>
                    <a:pt x="903" y="165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85" name="Forme libre 323">
              <a:extLst>
                <a:ext uri="{FF2B5EF4-FFF2-40B4-BE49-F238E27FC236}">
                  <a16:creationId xmlns:a16="http://schemas.microsoft.com/office/drawing/2014/main" xmlns="" id="{4F8D27CA-EA67-412D-83F2-F661D003B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771525"/>
              <a:ext cx="230188" cy="142875"/>
            </a:xfrm>
            <a:custGeom>
              <a:avLst/>
              <a:gdLst>
                <a:gd name="T0" fmla="*/ 448 w 723"/>
                <a:gd name="T1" fmla="*/ 361 h 452"/>
                <a:gd name="T2" fmla="*/ 441 w 723"/>
                <a:gd name="T3" fmla="*/ 357 h 452"/>
                <a:gd name="T4" fmla="*/ 438 w 723"/>
                <a:gd name="T5" fmla="*/ 350 h 452"/>
                <a:gd name="T6" fmla="*/ 438 w 723"/>
                <a:gd name="T7" fmla="*/ 340 h 452"/>
                <a:gd name="T8" fmla="*/ 443 w 723"/>
                <a:gd name="T9" fmla="*/ 334 h 452"/>
                <a:gd name="T10" fmla="*/ 452 w 723"/>
                <a:gd name="T11" fmla="*/ 331 h 452"/>
                <a:gd name="T12" fmla="*/ 608 w 723"/>
                <a:gd name="T13" fmla="*/ 333 h 452"/>
                <a:gd name="T14" fmla="*/ 615 w 723"/>
                <a:gd name="T15" fmla="*/ 338 h 452"/>
                <a:gd name="T16" fmla="*/ 618 w 723"/>
                <a:gd name="T17" fmla="*/ 346 h 452"/>
                <a:gd name="T18" fmla="*/ 615 w 723"/>
                <a:gd name="T19" fmla="*/ 355 h 452"/>
                <a:gd name="T20" fmla="*/ 608 w 723"/>
                <a:gd name="T21" fmla="*/ 360 h 452"/>
                <a:gd name="T22" fmla="*/ 331 w 723"/>
                <a:gd name="T23" fmla="*/ 407 h 452"/>
                <a:gd name="T24" fmla="*/ 329 w 723"/>
                <a:gd name="T25" fmla="*/ 415 h 452"/>
                <a:gd name="T26" fmla="*/ 322 w 723"/>
                <a:gd name="T27" fmla="*/ 420 h 452"/>
                <a:gd name="T28" fmla="*/ 105 w 723"/>
                <a:gd name="T29" fmla="*/ 422 h 452"/>
                <a:gd name="T30" fmla="*/ 98 w 723"/>
                <a:gd name="T31" fmla="*/ 419 h 452"/>
                <a:gd name="T32" fmla="*/ 92 w 723"/>
                <a:gd name="T33" fmla="*/ 412 h 452"/>
                <a:gd name="T34" fmla="*/ 90 w 723"/>
                <a:gd name="T35" fmla="*/ 286 h 452"/>
                <a:gd name="T36" fmla="*/ 93 w 723"/>
                <a:gd name="T37" fmla="*/ 278 h 452"/>
                <a:gd name="T38" fmla="*/ 100 w 723"/>
                <a:gd name="T39" fmla="*/ 272 h 452"/>
                <a:gd name="T40" fmla="*/ 316 w 723"/>
                <a:gd name="T41" fmla="*/ 271 h 452"/>
                <a:gd name="T42" fmla="*/ 325 w 723"/>
                <a:gd name="T43" fmla="*/ 274 h 452"/>
                <a:gd name="T44" fmla="*/ 330 w 723"/>
                <a:gd name="T45" fmla="*/ 280 h 452"/>
                <a:gd name="T46" fmla="*/ 331 w 723"/>
                <a:gd name="T47" fmla="*/ 407 h 452"/>
                <a:gd name="T48" fmla="*/ 722 w 723"/>
                <a:gd name="T49" fmla="*/ 220 h 452"/>
                <a:gd name="T50" fmla="*/ 717 w 723"/>
                <a:gd name="T51" fmla="*/ 213 h 452"/>
                <a:gd name="T52" fmla="*/ 708 w 723"/>
                <a:gd name="T53" fmla="*/ 211 h 452"/>
                <a:gd name="T54" fmla="*/ 678 w 723"/>
                <a:gd name="T55" fmla="*/ 150 h 452"/>
                <a:gd name="T56" fmla="*/ 703 w 723"/>
                <a:gd name="T57" fmla="*/ 143 h 452"/>
                <a:gd name="T58" fmla="*/ 720 w 723"/>
                <a:gd name="T59" fmla="*/ 123 h 452"/>
                <a:gd name="T60" fmla="*/ 723 w 723"/>
                <a:gd name="T61" fmla="*/ 45 h 452"/>
                <a:gd name="T62" fmla="*/ 715 w 723"/>
                <a:gd name="T63" fmla="*/ 20 h 452"/>
                <a:gd name="T64" fmla="*/ 695 w 723"/>
                <a:gd name="T65" fmla="*/ 3 h 452"/>
                <a:gd name="T66" fmla="*/ 497 w 723"/>
                <a:gd name="T67" fmla="*/ 0 h 452"/>
                <a:gd name="T68" fmla="*/ 472 w 723"/>
                <a:gd name="T69" fmla="*/ 8 h 452"/>
                <a:gd name="T70" fmla="*/ 456 w 723"/>
                <a:gd name="T71" fmla="*/ 28 h 452"/>
                <a:gd name="T72" fmla="*/ 452 w 723"/>
                <a:gd name="T73" fmla="*/ 105 h 452"/>
                <a:gd name="T74" fmla="*/ 460 w 723"/>
                <a:gd name="T75" fmla="*/ 131 h 452"/>
                <a:gd name="T76" fmla="*/ 479 w 723"/>
                <a:gd name="T77" fmla="*/ 147 h 452"/>
                <a:gd name="T78" fmla="*/ 573 w 723"/>
                <a:gd name="T79" fmla="*/ 150 h 452"/>
                <a:gd name="T80" fmla="*/ 301 w 723"/>
                <a:gd name="T81" fmla="*/ 75 h 452"/>
                <a:gd name="T82" fmla="*/ 297 w 723"/>
                <a:gd name="T83" fmla="*/ 65 h 452"/>
                <a:gd name="T84" fmla="*/ 288 w 723"/>
                <a:gd name="T85" fmla="*/ 60 h 452"/>
                <a:gd name="T86" fmla="*/ 130 w 723"/>
                <a:gd name="T87" fmla="*/ 121 h 452"/>
                <a:gd name="T88" fmla="*/ 121 w 723"/>
                <a:gd name="T89" fmla="*/ 131 h 452"/>
                <a:gd name="T90" fmla="*/ 15 w 723"/>
                <a:gd name="T91" fmla="*/ 211 h 452"/>
                <a:gd name="T92" fmla="*/ 7 w 723"/>
                <a:gd name="T93" fmla="*/ 213 h 452"/>
                <a:gd name="T94" fmla="*/ 1 w 723"/>
                <a:gd name="T95" fmla="*/ 220 h 452"/>
                <a:gd name="T96" fmla="*/ 0 w 723"/>
                <a:gd name="T97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3" h="452">
                  <a:moveTo>
                    <a:pt x="603" y="361"/>
                  </a:moveTo>
                  <a:lnTo>
                    <a:pt x="452" y="361"/>
                  </a:lnTo>
                  <a:lnTo>
                    <a:pt x="448" y="361"/>
                  </a:lnTo>
                  <a:lnTo>
                    <a:pt x="446" y="360"/>
                  </a:lnTo>
                  <a:lnTo>
                    <a:pt x="443" y="359"/>
                  </a:lnTo>
                  <a:lnTo>
                    <a:pt x="441" y="357"/>
                  </a:lnTo>
                  <a:lnTo>
                    <a:pt x="440" y="355"/>
                  </a:lnTo>
                  <a:lnTo>
                    <a:pt x="438" y="352"/>
                  </a:lnTo>
                  <a:lnTo>
                    <a:pt x="438" y="350"/>
                  </a:lnTo>
                  <a:lnTo>
                    <a:pt x="437" y="346"/>
                  </a:lnTo>
                  <a:lnTo>
                    <a:pt x="438" y="343"/>
                  </a:lnTo>
                  <a:lnTo>
                    <a:pt x="438" y="340"/>
                  </a:lnTo>
                  <a:lnTo>
                    <a:pt x="440" y="338"/>
                  </a:lnTo>
                  <a:lnTo>
                    <a:pt x="441" y="336"/>
                  </a:lnTo>
                  <a:lnTo>
                    <a:pt x="443" y="334"/>
                  </a:lnTo>
                  <a:lnTo>
                    <a:pt x="446" y="333"/>
                  </a:lnTo>
                  <a:lnTo>
                    <a:pt x="448" y="331"/>
                  </a:lnTo>
                  <a:lnTo>
                    <a:pt x="452" y="331"/>
                  </a:lnTo>
                  <a:lnTo>
                    <a:pt x="603" y="331"/>
                  </a:lnTo>
                  <a:lnTo>
                    <a:pt x="605" y="331"/>
                  </a:lnTo>
                  <a:lnTo>
                    <a:pt x="608" y="333"/>
                  </a:lnTo>
                  <a:lnTo>
                    <a:pt x="610" y="334"/>
                  </a:lnTo>
                  <a:lnTo>
                    <a:pt x="614" y="336"/>
                  </a:lnTo>
                  <a:lnTo>
                    <a:pt x="615" y="338"/>
                  </a:lnTo>
                  <a:lnTo>
                    <a:pt x="617" y="340"/>
                  </a:lnTo>
                  <a:lnTo>
                    <a:pt x="617" y="343"/>
                  </a:lnTo>
                  <a:lnTo>
                    <a:pt x="618" y="346"/>
                  </a:lnTo>
                  <a:lnTo>
                    <a:pt x="617" y="350"/>
                  </a:lnTo>
                  <a:lnTo>
                    <a:pt x="617" y="352"/>
                  </a:lnTo>
                  <a:lnTo>
                    <a:pt x="615" y="355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0"/>
                  </a:lnTo>
                  <a:lnTo>
                    <a:pt x="605" y="361"/>
                  </a:lnTo>
                  <a:lnTo>
                    <a:pt x="603" y="361"/>
                  </a:lnTo>
                  <a:close/>
                  <a:moveTo>
                    <a:pt x="331" y="407"/>
                  </a:moveTo>
                  <a:lnTo>
                    <a:pt x="331" y="410"/>
                  </a:lnTo>
                  <a:lnTo>
                    <a:pt x="330" y="412"/>
                  </a:lnTo>
                  <a:lnTo>
                    <a:pt x="329" y="415"/>
                  </a:lnTo>
                  <a:lnTo>
                    <a:pt x="327" y="417"/>
                  </a:lnTo>
                  <a:lnTo>
                    <a:pt x="325" y="419"/>
                  </a:lnTo>
                  <a:lnTo>
                    <a:pt x="322" y="420"/>
                  </a:lnTo>
                  <a:lnTo>
                    <a:pt x="320" y="422"/>
                  </a:lnTo>
                  <a:lnTo>
                    <a:pt x="316" y="422"/>
                  </a:lnTo>
                  <a:lnTo>
                    <a:pt x="105" y="422"/>
                  </a:lnTo>
                  <a:lnTo>
                    <a:pt x="103" y="422"/>
                  </a:lnTo>
                  <a:lnTo>
                    <a:pt x="100" y="420"/>
                  </a:lnTo>
                  <a:lnTo>
                    <a:pt x="98" y="419"/>
                  </a:lnTo>
                  <a:lnTo>
                    <a:pt x="96" y="417"/>
                  </a:lnTo>
                  <a:lnTo>
                    <a:pt x="93" y="415"/>
                  </a:lnTo>
                  <a:lnTo>
                    <a:pt x="92" y="412"/>
                  </a:lnTo>
                  <a:lnTo>
                    <a:pt x="91" y="410"/>
                  </a:lnTo>
                  <a:lnTo>
                    <a:pt x="90" y="407"/>
                  </a:lnTo>
                  <a:lnTo>
                    <a:pt x="90" y="286"/>
                  </a:lnTo>
                  <a:lnTo>
                    <a:pt x="91" y="283"/>
                  </a:lnTo>
                  <a:lnTo>
                    <a:pt x="92" y="280"/>
                  </a:lnTo>
                  <a:lnTo>
                    <a:pt x="93" y="278"/>
                  </a:lnTo>
                  <a:lnTo>
                    <a:pt x="96" y="276"/>
                  </a:lnTo>
                  <a:lnTo>
                    <a:pt x="98" y="274"/>
                  </a:lnTo>
                  <a:lnTo>
                    <a:pt x="100" y="272"/>
                  </a:lnTo>
                  <a:lnTo>
                    <a:pt x="103" y="271"/>
                  </a:lnTo>
                  <a:lnTo>
                    <a:pt x="105" y="271"/>
                  </a:lnTo>
                  <a:lnTo>
                    <a:pt x="316" y="271"/>
                  </a:lnTo>
                  <a:lnTo>
                    <a:pt x="320" y="271"/>
                  </a:lnTo>
                  <a:lnTo>
                    <a:pt x="322" y="272"/>
                  </a:lnTo>
                  <a:lnTo>
                    <a:pt x="325" y="274"/>
                  </a:lnTo>
                  <a:lnTo>
                    <a:pt x="327" y="276"/>
                  </a:lnTo>
                  <a:lnTo>
                    <a:pt x="329" y="278"/>
                  </a:lnTo>
                  <a:lnTo>
                    <a:pt x="330" y="280"/>
                  </a:lnTo>
                  <a:lnTo>
                    <a:pt x="331" y="283"/>
                  </a:lnTo>
                  <a:lnTo>
                    <a:pt x="331" y="286"/>
                  </a:lnTo>
                  <a:lnTo>
                    <a:pt x="331" y="407"/>
                  </a:lnTo>
                  <a:close/>
                  <a:moveTo>
                    <a:pt x="723" y="226"/>
                  </a:moveTo>
                  <a:lnTo>
                    <a:pt x="723" y="223"/>
                  </a:lnTo>
                  <a:lnTo>
                    <a:pt x="722" y="220"/>
                  </a:lnTo>
                  <a:lnTo>
                    <a:pt x="721" y="218"/>
                  </a:lnTo>
                  <a:lnTo>
                    <a:pt x="719" y="216"/>
                  </a:lnTo>
                  <a:lnTo>
                    <a:pt x="717" y="213"/>
                  </a:lnTo>
                  <a:lnTo>
                    <a:pt x="713" y="212"/>
                  </a:lnTo>
                  <a:lnTo>
                    <a:pt x="711" y="211"/>
                  </a:lnTo>
                  <a:lnTo>
                    <a:pt x="708" y="211"/>
                  </a:lnTo>
                  <a:lnTo>
                    <a:pt x="603" y="211"/>
                  </a:lnTo>
                  <a:lnTo>
                    <a:pt x="603" y="150"/>
                  </a:lnTo>
                  <a:lnTo>
                    <a:pt x="678" y="150"/>
                  </a:lnTo>
                  <a:lnTo>
                    <a:pt x="686" y="149"/>
                  </a:lnTo>
                  <a:lnTo>
                    <a:pt x="695" y="147"/>
                  </a:lnTo>
                  <a:lnTo>
                    <a:pt x="703" y="143"/>
                  </a:lnTo>
                  <a:lnTo>
                    <a:pt x="710" y="137"/>
                  </a:lnTo>
                  <a:lnTo>
                    <a:pt x="715" y="131"/>
                  </a:lnTo>
                  <a:lnTo>
                    <a:pt x="720" y="123"/>
                  </a:lnTo>
                  <a:lnTo>
                    <a:pt x="722" y="115"/>
                  </a:lnTo>
                  <a:lnTo>
                    <a:pt x="723" y="105"/>
                  </a:lnTo>
                  <a:lnTo>
                    <a:pt x="723" y="45"/>
                  </a:lnTo>
                  <a:lnTo>
                    <a:pt x="722" y="36"/>
                  </a:lnTo>
                  <a:lnTo>
                    <a:pt x="720" y="28"/>
                  </a:lnTo>
                  <a:lnTo>
                    <a:pt x="715" y="20"/>
                  </a:lnTo>
                  <a:lnTo>
                    <a:pt x="710" y="13"/>
                  </a:lnTo>
                  <a:lnTo>
                    <a:pt x="703" y="8"/>
                  </a:lnTo>
                  <a:lnTo>
                    <a:pt x="695" y="3"/>
                  </a:lnTo>
                  <a:lnTo>
                    <a:pt x="686" y="1"/>
                  </a:lnTo>
                  <a:lnTo>
                    <a:pt x="678" y="0"/>
                  </a:lnTo>
                  <a:lnTo>
                    <a:pt x="497" y="0"/>
                  </a:lnTo>
                  <a:lnTo>
                    <a:pt x="488" y="1"/>
                  </a:lnTo>
                  <a:lnTo>
                    <a:pt x="479" y="3"/>
                  </a:lnTo>
                  <a:lnTo>
                    <a:pt x="472" y="8"/>
                  </a:lnTo>
                  <a:lnTo>
                    <a:pt x="466" y="13"/>
                  </a:lnTo>
                  <a:lnTo>
                    <a:pt x="460" y="20"/>
                  </a:lnTo>
                  <a:lnTo>
                    <a:pt x="456" y="28"/>
                  </a:lnTo>
                  <a:lnTo>
                    <a:pt x="453" y="36"/>
                  </a:lnTo>
                  <a:lnTo>
                    <a:pt x="452" y="45"/>
                  </a:lnTo>
                  <a:lnTo>
                    <a:pt x="452" y="105"/>
                  </a:lnTo>
                  <a:lnTo>
                    <a:pt x="453" y="115"/>
                  </a:lnTo>
                  <a:lnTo>
                    <a:pt x="456" y="123"/>
                  </a:lnTo>
                  <a:lnTo>
                    <a:pt x="460" y="131"/>
                  </a:lnTo>
                  <a:lnTo>
                    <a:pt x="466" y="137"/>
                  </a:lnTo>
                  <a:lnTo>
                    <a:pt x="472" y="143"/>
                  </a:lnTo>
                  <a:lnTo>
                    <a:pt x="479" y="147"/>
                  </a:lnTo>
                  <a:lnTo>
                    <a:pt x="488" y="150"/>
                  </a:lnTo>
                  <a:lnTo>
                    <a:pt x="497" y="150"/>
                  </a:lnTo>
                  <a:lnTo>
                    <a:pt x="573" y="150"/>
                  </a:lnTo>
                  <a:lnTo>
                    <a:pt x="573" y="211"/>
                  </a:lnTo>
                  <a:lnTo>
                    <a:pt x="301" y="211"/>
                  </a:lnTo>
                  <a:lnTo>
                    <a:pt x="301" y="75"/>
                  </a:lnTo>
                  <a:lnTo>
                    <a:pt x="301" y="72"/>
                  </a:lnTo>
                  <a:lnTo>
                    <a:pt x="299" y="69"/>
                  </a:lnTo>
                  <a:lnTo>
                    <a:pt x="297" y="65"/>
                  </a:lnTo>
                  <a:lnTo>
                    <a:pt x="295" y="63"/>
                  </a:lnTo>
                  <a:lnTo>
                    <a:pt x="292" y="61"/>
                  </a:lnTo>
                  <a:lnTo>
                    <a:pt x="288" y="60"/>
                  </a:lnTo>
                  <a:lnTo>
                    <a:pt x="284" y="60"/>
                  </a:lnTo>
                  <a:lnTo>
                    <a:pt x="281" y="61"/>
                  </a:lnTo>
                  <a:lnTo>
                    <a:pt x="130" y="121"/>
                  </a:lnTo>
                  <a:lnTo>
                    <a:pt x="127" y="123"/>
                  </a:lnTo>
                  <a:lnTo>
                    <a:pt x="123" y="128"/>
                  </a:lnTo>
                  <a:lnTo>
                    <a:pt x="121" y="131"/>
                  </a:lnTo>
                  <a:lnTo>
                    <a:pt x="121" y="135"/>
                  </a:lnTo>
                  <a:lnTo>
                    <a:pt x="121" y="211"/>
                  </a:lnTo>
                  <a:lnTo>
                    <a:pt x="15" y="211"/>
                  </a:lnTo>
                  <a:lnTo>
                    <a:pt x="12" y="211"/>
                  </a:lnTo>
                  <a:lnTo>
                    <a:pt x="10" y="212"/>
                  </a:lnTo>
                  <a:lnTo>
                    <a:pt x="7" y="213"/>
                  </a:lnTo>
                  <a:lnTo>
                    <a:pt x="4" y="216"/>
                  </a:lnTo>
                  <a:lnTo>
                    <a:pt x="3" y="218"/>
                  </a:lnTo>
                  <a:lnTo>
                    <a:pt x="1" y="220"/>
                  </a:lnTo>
                  <a:lnTo>
                    <a:pt x="1" y="223"/>
                  </a:lnTo>
                  <a:lnTo>
                    <a:pt x="0" y="226"/>
                  </a:lnTo>
                  <a:lnTo>
                    <a:pt x="0" y="452"/>
                  </a:lnTo>
                  <a:lnTo>
                    <a:pt x="723" y="452"/>
                  </a:lnTo>
                  <a:lnTo>
                    <a:pt x="723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64E23882-97E3-4B34-BBE0-6959274930AF}"/>
              </a:ext>
            </a:extLst>
          </p:cNvPr>
          <p:cNvSpPr/>
          <p:nvPr/>
        </p:nvSpPr>
        <p:spPr>
          <a:xfrm>
            <a:off x="10513894" y="1827649"/>
            <a:ext cx="1285929" cy="461665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r" rtl="0">
              <a:spcBef>
                <a:spcPts val="600"/>
              </a:spcBef>
            </a:pPr>
            <a:r>
              <a:rPr lang="fr-FR" sz="2400" noProof="1">
                <a:solidFill>
                  <a:schemeClr val="bg1"/>
                </a:solidFill>
              </a:rPr>
              <a:t>704,78 €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576948FB-CC34-4B03-88DC-8401A5A57F4D}"/>
              </a:ext>
            </a:extLst>
          </p:cNvPr>
          <p:cNvSpPr/>
          <p:nvPr/>
        </p:nvSpPr>
        <p:spPr>
          <a:xfrm>
            <a:off x="10885423" y="2580055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191,01 €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6E0B43-CBC1-4B75-A350-E61BB761761E}"/>
              </a:ext>
            </a:extLst>
          </p:cNvPr>
          <p:cNvSpPr/>
          <p:nvPr/>
        </p:nvSpPr>
        <p:spPr>
          <a:xfrm>
            <a:off x="10885423" y="2994209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189,31 €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C4B4557E-2EE3-41E0-8A59-E60F50BDB6EC}"/>
              </a:ext>
            </a:extLst>
          </p:cNvPr>
          <p:cNvSpPr/>
          <p:nvPr/>
        </p:nvSpPr>
        <p:spPr>
          <a:xfrm>
            <a:off x="10885423" y="3412943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186,54 €</a:t>
            </a:r>
          </a:p>
        </p:txBody>
      </p:sp>
      <p:sp>
        <p:nvSpPr>
          <p:cNvPr id="194" name="Forme libre 154" descr="Ceci est le logo de Facebook.">
            <a:extLst>
              <a:ext uri="{FF2B5EF4-FFF2-40B4-BE49-F238E27FC236}">
                <a16:creationId xmlns:a16="http://schemas.microsoft.com/office/drawing/2014/main" xmlns="" id="{BA54671E-ACFD-4428-B4B7-A37E5BA61CB3}"/>
              </a:ext>
            </a:extLst>
          </p:cNvPr>
          <p:cNvSpPr>
            <a:spLocks/>
          </p:cNvSpPr>
          <p:nvPr/>
        </p:nvSpPr>
        <p:spPr bwMode="auto">
          <a:xfrm>
            <a:off x="8689204" y="4222451"/>
            <a:ext cx="138355" cy="258819"/>
          </a:xfrm>
          <a:custGeom>
            <a:avLst/>
            <a:gdLst>
              <a:gd name="T0" fmla="*/ 49 w 49"/>
              <a:gd name="T1" fmla="*/ 28 h 92"/>
              <a:gd name="T2" fmla="*/ 32 w 49"/>
              <a:gd name="T3" fmla="*/ 28 h 92"/>
              <a:gd name="T4" fmla="*/ 32 w 49"/>
              <a:gd name="T5" fmla="*/ 20 h 92"/>
              <a:gd name="T6" fmla="*/ 36 w 49"/>
              <a:gd name="T7" fmla="*/ 16 h 92"/>
              <a:gd name="T8" fmla="*/ 48 w 49"/>
              <a:gd name="T9" fmla="*/ 16 h 92"/>
              <a:gd name="T10" fmla="*/ 48 w 49"/>
              <a:gd name="T11" fmla="*/ 0 h 92"/>
              <a:gd name="T12" fmla="*/ 31 w 49"/>
              <a:gd name="T13" fmla="*/ 0 h 92"/>
              <a:gd name="T14" fmla="*/ 12 w 49"/>
              <a:gd name="T15" fmla="*/ 19 h 92"/>
              <a:gd name="T16" fmla="*/ 12 w 49"/>
              <a:gd name="T17" fmla="*/ 28 h 92"/>
              <a:gd name="T18" fmla="*/ 0 w 49"/>
              <a:gd name="T19" fmla="*/ 28 h 92"/>
              <a:gd name="T20" fmla="*/ 0 w 49"/>
              <a:gd name="T21" fmla="*/ 44 h 92"/>
              <a:gd name="T22" fmla="*/ 12 w 49"/>
              <a:gd name="T23" fmla="*/ 44 h 92"/>
              <a:gd name="T24" fmla="*/ 12 w 49"/>
              <a:gd name="T25" fmla="*/ 92 h 92"/>
              <a:gd name="T26" fmla="*/ 32 w 49"/>
              <a:gd name="T27" fmla="*/ 92 h 92"/>
              <a:gd name="T28" fmla="*/ 32 w 49"/>
              <a:gd name="T29" fmla="*/ 44 h 92"/>
              <a:gd name="T30" fmla="*/ 47 w 49"/>
              <a:gd name="T31" fmla="*/ 44 h 92"/>
              <a:gd name="T32" fmla="*/ 49 w 49"/>
              <a:gd name="T33" fmla="*/ 2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" h="92">
                <a:moveTo>
                  <a:pt x="49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17"/>
                  <a:pt x="34" y="16"/>
                  <a:pt x="36" y="16"/>
                </a:cubicBezTo>
                <a:cubicBezTo>
                  <a:pt x="38" y="16"/>
                  <a:pt x="48" y="16"/>
                  <a:pt x="48" y="16"/>
                </a:cubicBezTo>
                <a:cubicBezTo>
                  <a:pt x="48" y="0"/>
                  <a:pt x="48" y="0"/>
                  <a:pt x="4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5" y="0"/>
                  <a:pt x="12" y="12"/>
                  <a:pt x="12" y="19"/>
                </a:cubicBezTo>
                <a:cubicBezTo>
                  <a:pt x="12" y="28"/>
                  <a:pt x="12" y="28"/>
                  <a:pt x="12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4"/>
                  <a:pt x="0" y="44"/>
                  <a:pt x="0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65"/>
                  <a:pt x="12" y="92"/>
                  <a:pt x="1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2"/>
                  <a:pt x="32" y="64"/>
                  <a:pt x="32" y="44"/>
                </a:cubicBezTo>
                <a:cubicBezTo>
                  <a:pt x="47" y="44"/>
                  <a:pt x="47" y="44"/>
                  <a:pt x="47" y="44"/>
                </a:cubicBezTo>
                <a:lnTo>
                  <a:pt x="49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1"/>
          </a:p>
        </p:txBody>
      </p:sp>
      <p:sp>
        <p:nvSpPr>
          <p:cNvPr id="196" name="Forme libre 162" descr="Ceci est le logo de Twitter.">
            <a:extLst>
              <a:ext uri="{FF2B5EF4-FFF2-40B4-BE49-F238E27FC236}">
                <a16:creationId xmlns:a16="http://schemas.microsoft.com/office/drawing/2014/main" xmlns="" id="{8AD2DF00-0982-4B28-B4A0-DF7B4B6DA358}"/>
              </a:ext>
            </a:extLst>
          </p:cNvPr>
          <p:cNvSpPr>
            <a:spLocks/>
          </p:cNvSpPr>
          <p:nvPr/>
        </p:nvSpPr>
        <p:spPr bwMode="auto">
          <a:xfrm>
            <a:off x="8631357" y="5066778"/>
            <a:ext cx="254048" cy="202761"/>
          </a:xfrm>
          <a:custGeom>
            <a:avLst/>
            <a:gdLst>
              <a:gd name="T0" fmla="*/ 90 w 90"/>
              <a:gd name="T1" fmla="*/ 9 h 72"/>
              <a:gd name="T2" fmla="*/ 81 w 90"/>
              <a:gd name="T3" fmla="*/ 9 h 72"/>
              <a:gd name="T4" fmla="*/ 86 w 90"/>
              <a:gd name="T5" fmla="*/ 1 h 72"/>
              <a:gd name="T6" fmla="*/ 75 w 90"/>
              <a:gd name="T7" fmla="*/ 6 h 72"/>
              <a:gd name="T8" fmla="*/ 61 w 90"/>
              <a:gd name="T9" fmla="*/ 0 h 72"/>
              <a:gd name="T10" fmla="*/ 43 w 90"/>
              <a:gd name="T11" fmla="*/ 18 h 72"/>
              <a:gd name="T12" fmla="*/ 44 w 90"/>
              <a:gd name="T13" fmla="*/ 22 h 72"/>
              <a:gd name="T14" fmla="*/ 6 w 90"/>
              <a:gd name="T15" fmla="*/ 3 h 72"/>
              <a:gd name="T16" fmla="*/ 4 w 90"/>
              <a:gd name="T17" fmla="*/ 12 h 72"/>
              <a:gd name="T18" fmla="*/ 12 w 90"/>
              <a:gd name="T19" fmla="*/ 28 h 72"/>
              <a:gd name="T20" fmla="*/ 4 w 90"/>
              <a:gd name="T21" fmla="*/ 25 h 72"/>
              <a:gd name="T22" fmla="*/ 4 w 90"/>
              <a:gd name="T23" fmla="*/ 26 h 72"/>
              <a:gd name="T24" fmla="*/ 18 w 90"/>
              <a:gd name="T25" fmla="*/ 43 h 72"/>
              <a:gd name="T26" fmla="*/ 10 w 90"/>
              <a:gd name="T27" fmla="*/ 44 h 72"/>
              <a:gd name="T28" fmla="*/ 27 w 90"/>
              <a:gd name="T29" fmla="*/ 56 h 72"/>
              <a:gd name="T30" fmla="*/ 0 w 90"/>
              <a:gd name="T31" fmla="*/ 64 h 72"/>
              <a:gd name="T32" fmla="*/ 28 w 90"/>
              <a:gd name="T33" fmla="*/ 72 h 72"/>
              <a:gd name="T34" fmla="*/ 80 w 90"/>
              <a:gd name="T35" fmla="*/ 20 h 72"/>
              <a:gd name="T36" fmla="*/ 80 w 90"/>
              <a:gd name="T37" fmla="*/ 18 h 72"/>
              <a:gd name="T38" fmla="*/ 90 w 90"/>
              <a:gd name="T39" fmla="*/ 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72">
                <a:moveTo>
                  <a:pt x="90" y="9"/>
                </a:moveTo>
                <a:cubicBezTo>
                  <a:pt x="87" y="11"/>
                  <a:pt x="84" y="11"/>
                  <a:pt x="81" y="9"/>
                </a:cubicBezTo>
                <a:cubicBezTo>
                  <a:pt x="85" y="7"/>
                  <a:pt x="85" y="6"/>
                  <a:pt x="86" y="1"/>
                </a:cubicBezTo>
                <a:cubicBezTo>
                  <a:pt x="83" y="3"/>
                  <a:pt x="79" y="5"/>
                  <a:pt x="75" y="6"/>
                </a:cubicBezTo>
                <a:cubicBezTo>
                  <a:pt x="71" y="2"/>
                  <a:pt x="67" y="0"/>
                  <a:pt x="61" y="0"/>
                </a:cubicBezTo>
                <a:cubicBezTo>
                  <a:pt x="51" y="0"/>
                  <a:pt x="43" y="8"/>
                  <a:pt x="43" y="18"/>
                </a:cubicBezTo>
                <a:cubicBezTo>
                  <a:pt x="43" y="20"/>
                  <a:pt x="43" y="21"/>
                  <a:pt x="44" y="22"/>
                </a:cubicBezTo>
                <a:cubicBezTo>
                  <a:pt x="29" y="22"/>
                  <a:pt x="15" y="14"/>
                  <a:pt x="6" y="3"/>
                </a:cubicBezTo>
                <a:cubicBezTo>
                  <a:pt x="5" y="6"/>
                  <a:pt x="4" y="9"/>
                  <a:pt x="4" y="12"/>
                </a:cubicBezTo>
                <a:cubicBezTo>
                  <a:pt x="4" y="19"/>
                  <a:pt x="7" y="24"/>
                  <a:pt x="12" y="28"/>
                </a:cubicBezTo>
                <a:cubicBezTo>
                  <a:pt x="9" y="27"/>
                  <a:pt x="6" y="27"/>
                  <a:pt x="4" y="25"/>
                </a:cubicBezTo>
                <a:cubicBezTo>
                  <a:pt x="4" y="25"/>
                  <a:pt x="4" y="25"/>
                  <a:pt x="4" y="26"/>
                </a:cubicBezTo>
                <a:cubicBezTo>
                  <a:pt x="4" y="34"/>
                  <a:pt x="10" y="42"/>
                  <a:pt x="18" y="43"/>
                </a:cubicBezTo>
                <a:cubicBezTo>
                  <a:pt x="15" y="44"/>
                  <a:pt x="13" y="44"/>
                  <a:pt x="10" y="44"/>
                </a:cubicBezTo>
                <a:cubicBezTo>
                  <a:pt x="12" y="51"/>
                  <a:pt x="19" y="56"/>
                  <a:pt x="27" y="56"/>
                </a:cubicBezTo>
                <a:cubicBezTo>
                  <a:pt x="19" y="62"/>
                  <a:pt x="9" y="65"/>
                  <a:pt x="0" y="64"/>
                </a:cubicBezTo>
                <a:cubicBezTo>
                  <a:pt x="8" y="69"/>
                  <a:pt x="18" y="72"/>
                  <a:pt x="28" y="72"/>
                </a:cubicBezTo>
                <a:cubicBezTo>
                  <a:pt x="61" y="72"/>
                  <a:pt x="80" y="44"/>
                  <a:pt x="80" y="20"/>
                </a:cubicBezTo>
                <a:cubicBezTo>
                  <a:pt x="80" y="19"/>
                  <a:pt x="80" y="19"/>
                  <a:pt x="80" y="18"/>
                </a:cubicBezTo>
                <a:cubicBezTo>
                  <a:pt x="83" y="15"/>
                  <a:pt x="87" y="13"/>
                  <a:pt x="9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1"/>
          </a:p>
        </p:txBody>
      </p:sp>
      <p:grpSp>
        <p:nvGrpSpPr>
          <p:cNvPr id="7" name="Groupe 196" descr="Ceci est le logo d’Instagram.">
            <a:extLst>
              <a:ext uri="{FF2B5EF4-FFF2-40B4-BE49-F238E27FC236}">
                <a16:creationId xmlns:a16="http://schemas.microsoft.com/office/drawing/2014/main" xmlns="" id="{105EB04D-523A-471B-94D7-64FDA15599AA}"/>
              </a:ext>
            </a:extLst>
          </p:cNvPr>
          <p:cNvGrpSpPr/>
          <p:nvPr/>
        </p:nvGrpSpPr>
        <p:grpSpPr>
          <a:xfrm>
            <a:off x="8634339" y="5859817"/>
            <a:ext cx="248085" cy="249277"/>
            <a:chOff x="3406775" y="2181225"/>
            <a:chExt cx="330200" cy="331788"/>
          </a:xfrm>
          <a:solidFill>
            <a:schemeClr val="bg1"/>
          </a:solidFill>
        </p:grpSpPr>
        <p:sp>
          <p:nvSpPr>
            <p:cNvPr id="198" name="Ovale 190">
              <a:extLst>
                <a:ext uri="{FF2B5EF4-FFF2-40B4-BE49-F238E27FC236}">
                  <a16:creationId xmlns:a16="http://schemas.microsoft.com/office/drawing/2014/main" xmlns="" id="{BD285FB7-C65E-4A4F-9730-2C7BDE085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8" y="2257425"/>
              <a:ext cx="180975" cy="179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99" name="Forme libre 191">
              <a:extLst>
                <a:ext uri="{FF2B5EF4-FFF2-40B4-BE49-F238E27FC236}">
                  <a16:creationId xmlns:a16="http://schemas.microsoft.com/office/drawing/2014/main" xmlns="" id="{BBC06FF8-9B23-4376-9786-14D97DD1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2181225"/>
              <a:ext cx="14288" cy="112713"/>
            </a:xfrm>
            <a:custGeom>
              <a:avLst/>
              <a:gdLst>
                <a:gd name="T0" fmla="*/ 4 w 4"/>
                <a:gd name="T1" fmla="*/ 0 h 30"/>
                <a:gd name="T2" fmla="*/ 0 w 4"/>
                <a:gd name="T3" fmla="*/ 1 h 30"/>
                <a:gd name="T4" fmla="*/ 0 w 4"/>
                <a:gd name="T5" fmla="*/ 30 h 30"/>
                <a:gd name="T6" fmla="*/ 4 w 4"/>
                <a:gd name="T7" fmla="*/ 30 h 30"/>
                <a:gd name="T8" fmla="*/ 4 w 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0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0" name="Forme libre 192">
              <a:extLst>
                <a:ext uri="{FF2B5EF4-FFF2-40B4-BE49-F238E27FC236}">
                  <a16:creationId xmlns:a16="http://schemas.microsoft.com/office/drawing/2014/main" xmlns="" id="{C6700C49-7AD6-494F-83F0-8DEBBC73A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2181225"/>
              <a:ext cx="14288" cy="112713"/>
            </a:xfrm>
            <a:custGeom>
              <a:avLst/>
              <a:gdLst>
                <a:gd name="T0" fmla="*/ 4 w 4"/>
                <a:gd name="T1" fmla="*/ 30 h 30"/>
                <a:gd name="T2" fmla="*/ 4 w 4"/>
                <a:gd name="T3" fmla="*/ 0 h 30"/>
                <a:gd name="T4" fmla="*/ 0 w 4"/>
                <a:gd name="T5" fmla="*/ 0 h 30"/>
                <a:gd name="T6" fmla="*/ 0 w 4"/>
                <a:gd name="T7" fmla="*/ 30 h 30"/>
                <a:gd name="T8" fmla="*/ 4 w 4"/>
                <a:gd name="T9" fmla="*/ 30 h 30"/>
                <a:gd name="T10" fmla="*/ 4 w 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0">
                  <a:moveTo>
                    <a:pt x="4" y="3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1" name="Forme libre 193">
              <a:extLst>
                <a:ext uri="{FF2B5EF4-FFF2-40B4-BE49-F238E27FC236}">
                  <a16:creationId xmlns:a16="http://schemas.microsoft.com/office/drawing/2014/main" xmlns="" id="{4134947C-4D7B-463E-A659-A8F440E310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775" y="2181225"/>
              <a:ext cx="330200" cy="331788"/>
            </a:xfrm>
            <a:custGeom>
              <a:avLst/>
              <a:gdLst>
                <a:gd name="T0" fmla="*/ 88 w 88"/>
                <a:gd name="T1" fmla="*/ 71 h 88"/>
                <a:gd name="T2" fmla="*/ 88 w 88"/>
                <a:gd name="T3" fmla="*/ 30 h 88"/>
                <a:gd name="T4" fmla="*/ 88 w 88"/>
                <a:gd name="T5" fmla="*/ 17 h 88"/>
                <a:gd name="T6" fmla="*/ 88 w 88"/>
                <a:gd name="T7" fmla="*/ 14 h 88"/>
                <a:gd name="T8" fmla="*/ 74 w 88"/>
                <a:gd name="T9" fmla="*/ 0 h 88"/>
                <a:gd name="T10" fmla="*/ 24 w 88"/>
                <a:gd name="T11" fmla="*/ 0 h 88"/>
                <a:gd name="T12" fmla="*/ 24 w 88"/>
                <a:gd name="T13" fmla="*/ 24 h 88"/>
                <a:gd name="T14" fmla="*/ 44 w 88"/>
                <a:gd name="T15" fmla="*/ 16 h 88"/>
                <a:gd name="T16" fmla="*/ 68 w 88"/>
                <a:gd name="T17" fmla="*/ 30 h 88"/>
                <a:gd name="T18" fmla="*/ 84 w 88"/>
                <a:gd name="T19" fmla="*/ 30 h 88"/>
                <a:gd name="T20" fmla="*/ 84 w 88"/>
                <a:gd name="T21" fmla="*/ 71 h 88"/>
                <a:gd name="T22" fmla="*/ 71 w 88"/>
                <a:gd name="T23" fmla="*/ 84 h 88"/>
                <a:gd name="T24" fmla="*/ 17 w 88"/>
                <a:gd name="T25" fmla="*/ 84 h 88"/>
                <a:gd name="T26" fmla="*/ 4 w 88"/>
                <a:gd name="T27" fmla="*/ 71 h 88"/>
                <a:gd name="T28" fmla="*/ 4 w 88"/>
                <a:gd name="T29" fmla="*/ 30 h 88"/>
                <a:gd name="T30" fmla="*/ 4 w 88"/>
                <a:gd name="T31" fmla="*/ 17 h 88"/>
                <a:gd name="T32" fmla="*/ 4 w 88"/>
                <a:gd name="T33" fmla="*/ 4 h 88"/>
                <a:gd name="T34" fmla="*/ 0 w 88"/>
                <a:gd name="T35" fmla="*/ 14 h 88"/>
                <a:gd name="T36" fmla="*/ 0 w 88"/>
                <a:gd name="T37" fmla="*/ 17 h 88"/>
                <a:gd name="T38" fmla="*/ 0 w 88"/>
                <a:gd name="T39" fmla="*/ 30 h 88"/>
                <a:gd name="T40" fmla="*/ 0 w 88"/>
                <a:gd name="T41" fmla="*/ 71 h 88"/>
                <a:gd name="T42" fmla="*/ 17 w 88"/>
                <a:gd name="T43" fmla="*/ 88 h 88"/>
                <a:gd name="T44" fmla="*/ 71 w 88"/>
                <a:gd name="T45" fmla="*/ 88 h 88"/>
                <a:gd name="T46" fmla="*/ 88 w 88"/>
                <a:gd name="T47" fmla="*/ 71 h 88"/>
                <a:gd name="T48" fmla="*/ 82 w 88"/>
                <a:gd name="T49" fmla="*/ 24 h 88"/>
                <a:gd name="T50" fmla="*/ 70 w 88"/>
                <a:gd name="T51" fmla="*/ 24 h 88"/>
                <a:gd name="T52" fmla="*/ 68 w 88"/>
                <a:gd name="T53" fmla="*/ 22 h 88"/>
                <a:gd name="T54" fmla="*/ 68 w 88"/>
                <a:gd name="T55" fmla="*/ 10 h 88"/>
                <a:gd name="T56" fmla="*/ 70 w 88"/>
                <a:gd name="T57" fmla="*/ 8 h 88"/>
                <a:gd name="T58" fmla="*/ 82 w 88"/>
                <a:gd name="T59" fmla="*/ 8 h 88"/>
                <a:gd name="T60" fmla="*/ 84 w 88"/>
                <a:gd name="T61" fmla="*/ 10 h 88"/>
                <a:gd name="T62" fmla="*/ 84 w 88"/>
                <a:gd name="T63" fmla="*/ 17 h 88"/>
                <a:gd name="T64" fmla="*/ 84 w 88"/>
                <a:gd name="T65" fmla="*/ 22 h 88"/>
                <a:gd name="T66" fmla="*/ 82 w 88"/>
                <a:gd name="T67" fmla="*/ 2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8">
                  <a:moveTo>
                    <a:pt x="88" y="71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6"/>
                    <a:pt x="82" y="0"/>
                    <a:pt x="7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9" y="19"/>
                    <a:pt x="36" y="16"/>
                    <a:pt x="44" y="16"/>
                  </a:cubicBezTo>
                  <a:cubicBezTo>
                    <a:pt x="54" y="16"/>
                    <a:pt x="63" y="22"/>
                    <a:pt x="68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8"/>
                    <a:pt x="78" y="84"/>
                    <a:pt x="71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0" y="84"/>
                    <a:pt x="4" y="78"/>
                    <a:pt x="4" y="7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7"/>
                    <a:pt x="0" y="10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1"/>
                    <a:pt x="7" y="88"/>
                    <a:pt x="17" y="88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81" y="88"/>
                    <a:pt x="88" y="81"/>
                    <a:pt x="88" y="71"/>
                  </a:cubicBezTo>
                  <a:close/>
                  <a:moveTo>
                    <a:pt x="82" y="24"/>
                  </a:moveTo>
                  <a:cubicBezTo>
                    <a:pt x="70" y="24"/>
                    <a:pt x="70" y="24"/>
                    <a:pt x="70" y="24"/>
                  </a:cubicBezTo>
                  <a:cubicBezTo>
                    <a:pt x="69" y="24"/>
                    <a:pt x="68" y="23"/>
                    <a:pt x="68" y="2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9" y="8"/>
                    <a:pt x="70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8"/>
                    <a:pt x="84" y="9"/>
                    <a:pt x="84" y="1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3"/>
                    <a:pt x="83" y="24"/>
                    <a:pt x="8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pic>
        <p:nvPicPr>
          <p:cNvPr id="181" name="Image 1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2714" y="5616449"/>
            <a:ext cx="1141390" cy="114139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0975" y="2842353"/>
            <a:ext cx="11830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Lancement et suivi des </a:t>
            </a:r>
            <a:r>
              <a:rPr lang="fr-FR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OFs</a:t>
            </a:r>
            <a:endParaRPr lang="fr-FR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Etat des encours par opération et par touret</a:t>
            </a: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Développement des spécifiques pour le contrôle et la vérification de la fiabilité des données déclarées 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66" name="object 5"/>
          <p:cNvSpPr/>
          <p:nvPr/>
        </p:nvSpPr>
        <p:spPr>
          <a:xfrm>
            <a:off x="10022845" y="1785734"/>
            <a:ext cx="899998" cy="808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A0A31DB-DD27-4F64-AB8C-EC7887B70CFD}"/>
              </a:ext>
            </a:extLst>
          </p:cNvPr>
          <p:cNvSpPr/>
          <p:nvPr/>
        </p:nvSpPr>
        <p:spPr>
          <a:xfrm>
            <a:off x="495859" y="1108230"/>
            <a:ext cx="3419021" cy="118327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SAGE X3</a:t>
            </a:r>
            <a:endParaRPr lang="fr-FR" sz="3600" b="1" noProof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9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9291974D-94F5-468A-87AC-B7EFF95696CC}"/>
              </a:ext>
            </a:extLst>
          </p:cNvPr>
          <p:cNvSpPr/>
          <p:nvPr/>
        </p:nvSpPr>
        <p:spPr>
          <a:xfrm>
            <a:off x="0" y="1116246"/>
            <a:ext cx="12192000" cy="5295901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98AD67-5AA4-441A-BB82-472C2884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5759" y="163908"/>
            <a:ext cx="6053620" cy="498598"/>
          </a:xfrm>
        </p:spPr>
        <p:txBody>
          <a:bodyPr rtlCol="0"/>
          <a:lstStyle/>
          <a:p>
            <a:pPr rtl="0"/>
            <a:r>
              <a:rPr lang="fr-FR" noProof="1" smtClean="0"/>
              <a:t>Vision 2022: </a:t>
            </a:r>
            <a:endParaRPr lang="fr-FR" noProof="1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F6CA378-A42F-4D9C-A19A-0115D50F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D50806-BABF-4915-9689-3B9956D1C75C}" type="slidenum">
              <a:rPr lang="fr-FR" noProof="1" dirty="0" smtClean="0"/>
              <a:pPr rtl="0"/>
              <a:t>4</a:t>
            </a:fld>
            <a:endParaRPr lang="fr-FR" noProof="1"/>
          </a:p>
        </p:txBody>
      </p:sp>
      <p:grpSp>
        <p:nvGrpSpPr>
          <p:cNvPr id="5" name="Groupe 11" descr="Ceci est une icône représentant des pièces de monnaie.">
            <a:extLst>
              <a:ext uri="{FF2B5EF4-FFF2-40B4-BE49-F238E27FC236}">
                <a16:creationId xmlns:a16="http://schemas.microsoft.com/office/drawing/2014/main" xmlns="" id="{75301E57-A6A4-4748-B362-9BA17072ED18}"/>
              </a:ext>
            </a:extLst>
          </p:cNvPr>
          <p:cNvGrpSpPr/>
          <p:nvPr/>
        </p:nvGrpSpPr>
        <p:grpSpPr>
          <a:xfrm>
            <a:off x="1804759" y="1367124"/>
            <a:ext cx="287338" cy="263526"/>
            <a:chOff x="3171825" y="1368425"/>
            <a:chExt cx="287338" cy="263526"/>
          </a:xfrm>
          <a:solidFill>
            <a:schemeClr val="bg1"/>
          </a:solidFill>
        </p:grpSpPr>
        <p:sp>
          <p:nvSpPr>
            <p:cNvPr id="13" name="Forme libre 466">
              <a:extLst>
                <a:ext uri="{FF2B5EF4-FFF2-40B4-BE49-F238E27FC236}">
                  <a16:creationId xmlns:a16="http://schemas.microsoft.com/office/drawing/2014/main" xmlns="" id="{385D5C6F-FE82-4E8C-8542-1BECD761D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98613"/>
              <a:ext cx="49213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136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4" name="Forme libre 467">
              <a:extLst>
                <a:ext uri="{FF2B5EF4-FFF2-40B4-BE49-F238E27FC236}">
                  <a16:creationId xmlns:a16="http://schemas.microsoft.com/office/drawing/2014/main" xmlns="" id="{3F4AD88D-507E-4EB6-B578-88060D4CF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98613"/>
              <a:ext cx="28575" cy="33338"/>
            </a:xfrm>
            <a:custGeom>
              <a:avLst/>
              <a:gdLst>
                <a:gd name="T0" fmla="*/ 75 w 90"/>
                <a:gd name="T1" fmla="*/ 0 h 106"/>
                <a:gd name="T2" fmla="*/ 0 w 90"/>
                <a:gd name="T3" fmla="*/ 0 h 106"/>
                <a:gd name="T4" fmla="*/ 0 w 90"/>
                <a:gd name="T5" fmla="*/ 106 h 106"/>
                <a:gd name="T6" fmla="*/ 75 w 90"/>
                <a:gd name="T7" fmla="*/ 106 h 106"/>
                <a:gd name="T8" fmla="*/ 78 w 90"/>
                <a:gd name="T9" fmla="*/ 106 h 106"/>
                <a:gd name="T10" fmla="*/ 80 w 90"/>
                <a:gd name="T11" fmla="*/ 104 h 106"/>
                <a:gd name="T12" fmla="*/ 84 w 90"/>
                <a:gd name="T13" fmla="*/ 103 h 106"/>
                <a:gd name="T14" fmla="*/ 86 w 90"/>
                <a:gd name="T15" fmla="*/ 101 h 106"/>
                <a:gd name="T16" fmla="*/ 88 w 90"/>
                <a:gd name="T17" fmla="*/ 99 h 106"/>
                <a:gd name="T18" fmla="*/ 89 w 90"/>
                <a:gd name="T19" fmla="*/ 97 h 106"/>
                <a:gd name="T20" fmla="*/ 90 w 90"/>
                <a:gd name="T21" fmla="*/ 94 h 106"/>
                <a:gd name="T22" fmla="*/ 90 w 90"/>
                <a:gd name="T23" fmla="*/ 91 h 106"/>
                <a:gd name="T24" fmla="*/ 90 w 90"/>
                <a:gd name="T25" fmla="*/ 15 h 106"/>
                <a:gd name="T26" fmla="*/ 90 w 90"/>
                <a:gd name="T27" fmla="*/ 12 h 106"/>
                <a:gd name="T28" fmla="*/ 89 w 90"/>
                <a:gd name="T29" fmla="*/ 10 h 106"/>
                <a:gd name="T30" fmla="*/ 88 w 90"/>
                <a:gd name="T31" fmla="*/ 7 h 106"/>
                <a:gd name="T32" fmla="*/ 86 w 90"/>
                <a:gd name="T33" fmla="*/ 5 h 106"/>
                <a:gd name="T34" fmla="*/ 84 w 90"/>
                <a:gd name="T35" fmla="*/ 4 h 106"/>
                <a:gd name="T36" fmla="*/ 80 w 90"/>
                <a:gd name="T37" fmla="*/ 2 h 106"/>
                <a:gd name="T38" fmla="*/ 78 w 90"/>
                <a:gd name="T39" fmla="*/ 2 h 106"/>
                <a:gd name="T40" fmla="*/ 75 w 90"/>
                <a:gd name="T41" fmla="*/ 0 h 106"/>
                <a:gd name="T42" fmla="*/ 7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75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8" y="106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5" name="Forme libre 468">
              <a:extLst>
                <a:ext uri="{FF2B5EF4-FFF2-40B4-BE49-F238E27FC236}">
                  <a16:creationId xmlns:a16="http://schemas.microsoft.com/office/drawing/2014/main" xmlns="" id="{25BE5FD6-A410-4824-9697-31FCF7983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98613"/>
              <a:ext cx="28575" cy="33338"/>
            </a:xfrm>
            <a:custGeom>
              <a:avLst/>
              <a:gdLst>
                <a:gd name="T0" fmla="*/ 15 w 90"/>
                <a:gd name="T1" fmla="*/ 0 h 106"/>
                <a:gd name="T2" fmla="*/ 11 w 90"/>
                <a:gd name="T3" fmla="*/ 0 h 106"/>
                <a:gd name="T4" fmla="*/ 9 w 90"/>
                <a:gd name="T5" fmla="*/ 2 h 106"/>
                <a:gd name="T6" fmla="*/ 6 w 90"/>
                <a:gd name="T7" fmla="*/ 4 h 106"/>
                <a:gd name="T8" fmla="*/ 4 w 90"/>
                <a:gd name="T9" fmla="*/ 5 h 106"/>
                <a:gd name="T10" fmla="*/ 3 w 90"/>
                <a:gd name="T11" fmla="*/ 7 h 106"/>
                <a:gd name="T12" fmla="*/ 1 w 90"/>
                <a:gd name="T13" fmla="*/ 10 h 106"/>
                <a:gd name="T14" fmla="*/ 0 w 90"/>
                <a:gd name="T15" fmla="*/ 12 h 106"/>
                <a:gd name="T16" fmla="*/ 0 w 90"/>
                <a:gd name="T17" fmla="*/ 15 h 106"/>
                <a:gd name="T18" fmla="*/ 0 w 90"/>
                <a:gd name="T19" fmla="*/ 91 h 106"/>
                <a:gd name="T20" fmla="*/ 0 w 90"/>
                <a:gd name="T21" fmla="*/ 94 h 106"/>
                <a:gd name="T22" fmla="*/ 1 w 90"/>
                <a:gd name="T23" fmla="*/ 97 h 106"/>
                <a:gd name="T24" fmla="*/ 3 w 90"/>
                <a:gd name="T25" fmla="*/ 99 h 106"/>
                <a:gd name="T26" fmla="*/ 4 w 90"/>
                <a:gd name="T27" fmla="*/ 101 h 106"/>
                <a:gd name="T28" fmla="*/ 6 w 90"/>
                <a:gd name="T29" fmla="*/ 103 h 106"/>
                <a:gd name="T30" fmla="*/ 9 w 90"/>
                <a:gd name="T31" fmla="*/ 104 h 106"/>
                <a:gd name="T32" fmla="*/ 11 w 90"/>
                <a:gd name="T33" fmla="*/ 106 h 106"/>
                <a:gd name="T34" fmla="*/ 15 w 90"/>
                <a:gd name="T35" fmla="*/ 106 h 106"/>
                <a:gd name="T36" fmla="*/ 90 w 90"/>
                <a:gd name="T37" fmla="*/ 106 h 106"/>
                <a:gd name="T38" fmla="*/ 90 w 90"/>
                <a:gd name="T39" fmla="*/ 0 h 106"/>
                <a:gd name="T40" fmla="*/ 75 w 90"/>
                <a:gd name="T41" fmla="*/ 0 h 106"/>
                <a:gd name="T42" fmla="*/ 1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15" y="0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6" name="Forme libre 469">
              <a:extLst>
                <a:ext uri="{FF2B5EF4-FFF2-40B4-BE49-F238E27FC236}">
                  <a16:creationId xmlns:a16="http://schemas.microsoft.com/office/drawing/2014/main" xmlns="" id="{70C956FB-1840-44F1-8377-516D0A87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22413"/>
              <a:ext cx="49213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136 w 151"/>
                <a:gd name="T5" fmla="*/ 0 h 105"/>
                <a:gd name="T6" fmla="*/ 0 w 151"/>
                <a:gd name="T7" fmla="*/ 0 h 105"/>
                <a:gd name="T8" fmla="*/ 0 w 151"/>
                <a:gd name="T9" fmla="*/ 105 h 105"/>
                <a:gd name="T10" fmla="*/ 136 w 151"/>
                <a:gd name="T11" fmla="*/ 105 h 105"/>
                <a:gd name="T12" fmla="*/ 151 w 151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36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7" name="Forme libre 470">
              <a:extLst>
                <a:ext uri="{FF2B5EF4-FFF2-40B4-BE49-F238E27FC236}">
                  <a16:creationId xmlns:a16="http://schemas.microsoft.com/office/drawing/2014/main" xmlns="" id="{31F34C55-620E-437B-84B4-9120D2B17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22413"/>
              <a:ext cx="28575" cy="33338"/>
            </a:xfrm>
            <a:custGeom>
              <a:avLst/>
              <a:gdLst>
                <a:gd name="T0" fmla="*/ 15 w 90"/>
                <a:gd name="T1" fmla="*/ 0 h 105"/>
                <a:gd name="T2" fmla="*/ 11 w 90"/>
                <a:gd name="T3" fmla="*/ 0 h 105"/>
                <a:gd name="T4" fmla="*/ 9 w 90"/>
                <a:gd name="T5" fmla="*/ 1 h 105"/>
                <a:gd name="T6" fmla="*/ 6 w 90"/>
                <a:gd name="T7" fmla="*/ 2 h 105"/>
                <a:gd name="T8" fmla="*/ 4 w 90"/>
                <a:gd name="T9" fmla="*/ 4 h 105"/>
                <a:gd name="T10" fmla="*/ 3 w 90"/>
                <a:gd name="T11" fmla="*/ 7 h 105"/>
                <a:gd name="T12" fmla="*/ 1 w 90"/>
                <a:gd name="T13" fmla="*/ 9 h 105"/>
                <a:gd name="T14" fmla="*/ 0 w 90"/>
                <a:gd name="T15" fmla="*/ 12 h 105"/>
                <a:gd name="T16" fmla="*/ 0 w 90"/>
                <a:gd name="T17" fmla="*/ 15 h 105"/>
                <a:gd name="T18" fmla="*/ 0 w 90"/>
                <a:gd name="T19" fmla="*/ 90 h 105"/>
                <a:gd name="T20" fmla="*/ 0 w 90"/>
                <a:gd name="T21" fmla="*/ 93 h 105"/>
                <a:gd name="T22" fmla="*/ 1 w 90"/>
                <a:gd name="T23" fmla="*/ 96 h 105"/>
                <a:gd name="T24" fmla="*/ 3 w 90"/>
                <a:gd name="T25" fmla="*/ 99 h 105"/>
                <a:gd name="T26" fmla="*/ 4 w 90"/>
                <a:gd name="T27" fmla="*/ 101 h 105"/>
                <a:gd name="T28" fmla="*/ 6 w 90"/>
                <a:gd name="T29" fmla="*/ 102 h 105"/>
                <a:gd name="T30" fmla="*/ 9 w 90"/>
                <a:gd name="T31" fmla="*/ 104 h 105"/>
                <a:gd name="T32" fmla="*/ 11 w 90"/>
                <a:gd name="T33" fmla="*/ 105 h 105"/>
                <a:gd name="T34" fmla="*/ 15 w 90"/>
                <a:gd name="T35" fmla="*/ 105 h 105"/>
                <a:gd name="T36" fmla="*/ 7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  <a:gd name="T42" fmla="*/ 75 w 90"/>
                <a:gd name="T43" fmla="*/ 0 h 105"/>
                <a:gd name="T44" fmla="*/ 15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15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8" name="Forme libre 471">
              <a:extLst>
                <a:ext uri="{FF2B5EF4-FFF2-40B4-BE49-F238E27FC236}">
                  <a16:creationId xmlns:a16="http://schemas.microsoft.com/office/drawing/2014/main" xmlns="" id="{18397A4D-BBCC-464A-A388-9BDBF3FBC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22413"/>
              <a:ext cx="28575" cy="33338"/>
            </a:xfrm>
            <a:custGeom>
              <a:avLst/>
              <a:gdLst>
                <a:gd name="T0" fmla="*/ 75 w 90"/>
                <a:gd name="T1" fmla="*/ 0 h 105"/>
                <a:gd name="T2" fmla="*/ 0 w 90"/>
                <a:gd name="T3" fmla="*/ 0 h 105"/>
                <a:gd name="T4" fmla="*/ 0 w 90"/>
                <a:gd name="T5" fmla="*/ 105 h 105"/>
                <a:gd name="T6" fmla="*/ 75 w 90"/>
                <a:gd name="T7" fmla="*/ 105 h 105"/>
                <a:gd name="T8" fmla="*/ 78 w 90"/>
                <a:gd name="T9" fmla="*/ 105 h 105"/>
                <a:gd name="T10" fmla="*/ 80 w 90"/>
                <a:gd name="T11" fmla="*/ 104 h 105"/>
                <a:gd name="T12" fmla="*/ 84 w 90"/>
                <a:gd name="T13" fmla="*/ 102 h 105"/>
                <a:gd name="T14" fmla="*/ 86 w 90"/>
                <a:gd name="T15" fmla="*/ 101 h 105"/>
                <a:gd name="T16" fmla="*/ 88 w 90"/>
                <a:gd name="T17" fmla="*/ 99 h 105"/>
                <a:gd name="T18" fmla="*/ 89 w 90"/>
                <a:gd name="T19" fmla="*/ 96 h 105"/>
                <a:gd name="T20" fmla="*/ 90 w 90"/>
                <a:gd name="T21" fmla="*/ 93 h 105"/>
                <a:gd name="T22" fmla="*/ 90 w 90"/>
                <a:gd name="T23" fmla="*/ 90 h 105"/>
                <a:gd name="T24" fmla="*/ 90 w 90"/>
                <a:gd name="T25" fmla="*/ 15 h 105"/>
                <a:gd name="T26" fmla="*/ 90 w 90"/>
                <a:gd name="T27" fmla="*/ 12 h 105"/>
                <a:gd name="T28" fmla="*/ 89 w 90"/>
                <a:gd name="T29" fmla="*/ 9 h 105"/>
                <a:gd name="T30" fmla="*/ 88 w 90"/>
                <a:gd name="T31" fmla="*/ 7 h 105"/>
                <a:gd name="T32" fmla="*/ 86 w 90"/>
                <a:gd name="T33" fmla="*/ 4 h 105"/>
                <a:gd name="T34" fmla="*/ 84 w 90"/>
                <a:gd name="T35" fmla="*/ 2 h 105"/>
                <a:gd name="T36" fmla="*/ 80 w 90"/>
                <a:gd name="T37" fmla="*/ 1 h 105"/>
                <a:gd name="T38" fmla="*/ 78 w 90"/>
                <a:gd name="T39" fmla="*/ 0 h 105"/>
                <a:gd name="T40" fmla="*/ 75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75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9" name="Forme libre 472">
              <a:extLst>
                <a:ext uri="{FF2B5EF4-FFF2-40B4-BE49-F238E27FC236}">
                  <a16:creationId xmlns:a16="http://schemas.microsoft.com/office/drawing/2014/main" xmlns="" id="{196FE97D-77A1-4D52-A288-82512B28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14462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4 h 105"/>
                <a:gd name="T12" fmla="*/ 3 w 90"/>
                <a:gd name="T13" fmla="*/ 6 h 105"/>
                <a:gd name="T14" fmla="*/ 1 w 90"/>
                <a:gd name="T15" fmla="*/ 9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3 h 105"/>
                <a:gd name="T24" fmla="*/ 1 w 90"/>
                <a:gd name="T25" fmla="*/ 96 h 105"/>
                <a:gd name="T26" fmla="*/ 3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45 w 90"/>
                <a:gd name="T39" fmla="*/ 105 h 105"/>
                <a:gd name="T40" fmla="*/ 90 w 90"/>
                <a:gd name="T41" fmla="*/ 105 h 105"/>
                <a:gd name="T42" fmla="*/ 90 w 90"/>
                <a:gd name="T4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" name="Forme libre 473">
              <a:extLst>
                <a:ext uri="{FF2B5EF4-FFF2-40B4-BE49-F238E27FC236}">
                  <a16:creationId xmlns:a16="http://schemas.microsoft.com/office/drawing/2014/main" xmlns="" id="{AEEC57E4-9646-4A44-BD9D-7456C262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4462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46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06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6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1" name="Forme libre 474">
              <a:extLst>
                <a:ext uri="{FF2B5EF4-FFF2-40B4-BE49-F238E27FC236}">
                  <a16:creationId xmlns:a16="http://schemas.microsoft.com/office/drawing/2014/main" xmlns="" id="{3033CFA5-C735-49A7-99D6-6BC7D8DA0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1446213"/>
              <a:ext cx="28575" cy="33338"/>
            </a:xfrm>
            <a:custGeom>
              <a:avLst/>
              <a:gdLst>
                <a:gd name="T0" fmla="*/ 90 w 90"/>
                <a:gd name="T1" fmla="*/ 15 h 105"/>
                <a:gd name="T2" fmla="*/ 90 w 90"/>
                <a:gd name="T3" fmla="*/ 12 h 105"/>
                <a:gd name="T4" fmla="*/ 89 w 90"/>
                <a:gd name="T5" fmla="*/ 9 h 105"/>
                <a:gd name="T6" fmla="*/ 88 w 90"/>
                <a:gd name="T7" fmla="*/ 6 h 105"/>
                <a:gd name="T8" fmla="*/ 86 w 90"/>
                <a:gd name="T9" fmla="*/ 4 h 105"/>
                <a:gd name="T10" fmla="*/ 84 w 90"/>
                <a:gd name="T11" fmla="*/ 2 h 105"/>
                <a:gd name="T12" fmla="*/ 81 w 90"/>
                <a:gd name="T13" fmla="*/ 1 h 105"/>
                <a:gd name="T14" fmla="*/ 78 w 90"/>
                <a:gd name="T15" fmla="*/ 0 h 105"/>
                <a:gd name="T16" fmla="*/ 75 w 90"/>
                <a:gd name="T17" fmla="*/ 0 h 105"/>
                <a:gd name="T18" fmla="*/ 45 w 90"/>
                <a:gd name="T19" fmla="*/ 0 h 105"/>
                <a:gd name="T20" fmla="*/ 0 w 90"/>
                <a:gd name="T21" fmla="*/ 0 h 105"/>
                <a:gd name="T22" fmla="*/ 0 w 90"/>
                <a:gd name="T23" fmla="*/ 105 h 105"/>
                <a:gd name="T24" fmla="*/ 75 w 90"/>
                <a:gd name="T25" fmla="*/ 105 h 105"/>
                <a:gd name="T26" fmla="*/ 78 w 90"/>
                <a:gd name="T27" fmla="*/ 105 h 105"/>
                <a:gd name="T28" fmla="*/ 81 w 90"/>
                <a:gd name="T29" fmla="*/ 104 h 105"/>
                <a:gd name="T30" fmla="*/ 84 w 90"/>
                <a:gd name="T31" fmla="*/ 103 h 105"/>
                <a:gd name="T32" fmla="*/ 86 w 90"/>
                <a:gd name="T33" fmla="*/ 101 h 105"/>
                <a:gd name="T34" fmla="*/ 88 w 90"/>
                <a:gd name="T35" fmla="*/ 99 h 105"/>
                <a:gd name="T36" fmla="*/ 89 w 90"/>
                <a:gd name="T37" fmla="*/ 96 h 105"/>
                <a:gd name="T38" fmla="*/ 90 w 90"/>
                <a:gd name="T39" fmla="*/ 93 h 105"/>
                <a:gd name="T40" fmla="*/ 90 w 90"/>
                <a:gd name="T41" fmla="*/ 90 h 105"/>
                <a:gd name="T42" fmla="*/ 90 w 90"/>
                <a:gd name="T43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15"/>
                  </a:moveTo>
                  <a:lnTo>
                    <a:pt x="90" y="12"/>
                  </a:lnTo>
                  <a:lnTo>
                    <a:pt x="89" y="9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2" name="Forme libre 475">
              <a:extLst>
                <a:ext uri="{FF2B5EF4-FFF2-40B4-BE49-F238E27FC236}">
                  <a16:creationId xmlns:a16="http://schemas.microsoft.com/office/drawing/2014/main" xmlns="" id="{065F74B0-847F-49F5-9074-1CED108D1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08113"/>
              <a:ext cx="30163" cy="33338"/>
            </a:xfrm>
            <a:custGeom>
              <a:avLst/>
              <a:gdLst>
                <a:gd name="T0" fmla="*/ 0 w 91"/>
                <a:gd name="T1" fmla="*/ 90 h 105"/>
                <a:gd name="T2" fmla="*/ 1 w 91"/>
                <a:gd name="T3" fmla="*/ 93 h 105"/>
                <a:gd name="T4" fmla="*/ 1 w 91"/>
                <a:gd name="T5" fmla="*/ 95 h 105"/>
                <a:gd name="T6" fmla="*/ 3 w 91"/>
                <a:gd name="T7" fmla="*/ 98 h 105"/>
                <a:gd name="T8" fmla="*/ 4 w 91"/>
                <a:gd name="T9" fmla="*/ 101 h 105"/>
                <a:gd name="T10" fmla="*/ 7 w 91"/>
                <a:gd name="T11" fmla="*/ 103 h 105"/>
                <a:gd name="T12" fmla="*/ 9 w 91"/>
                <a:gd name="T13" fmla="*/ 104 h 105"/>
                <a:gd name="T14" fmla="*/ 13 w 91"/>
                <a:gd name="T15" fmla="*/ 105 h 105"/>
                <a:gd name="T16" fmla="*/ 15 w 91"/>
                <a:gd name="T17" fmla="*/ 105 h 105"/>
                <a:gd name="T18" fmla="*/ 45 w 91"/>
                <a:gd name="T19" fmla="*/ 105 h 105"/>
                <a:gd name="T20" fmla="*/ 91 w 91"/>
                <a:gd name="T21" fmla="*/ 105 h 105"/>
                <a:gd name="T22" fmla="*/ 91 w 91"/>
                <a:gd name="T23" fmla="*/ 0 h 105"/>
                <a:gd name="T24" fmla="*/ 15 w 91"/>
                <a:gd name="T25" fmla="*/ 0 h 105"/>
                <a:gd name="T26" fmla="*/ 13 w 91"/>
                <a:gd name="T27" fmla="*/ 0 h 105"/>
                <a:gd name="T28" fmla="*/ 9 w 91"/>
                <a:gd name="T29" fmla="*/ 1 h 105"/>
                <a:gd name="T30" fmla="*/ 7 w 91"/>
                <a:gd name="T31" fmla="*/ 2 h 105"/>
                <a:gd name="T32" fmla="*/ 4 w 91"/>
                <a:gd name="T33" fmla="*/ 4 h 105"/>
                <a:gd name="T34" fmla="*/ 3 w 91"/>
                <a:gd name="T35" fmla="*/ 6 h 105"/>
                <a:gd name="T36" fmla="*/ 1 w 91"/>
                <a:gd name="T37" fmla="*/ 8 h 105"/>
                <a:gd name="T38" fmla="*/ 1 w 91"/>
                <a:gd name="T39" fmla="*/ 11 h 105"/>
                <a:gd name="T40" fmla="*/ 0 w 91"/>
                <a:gd name="T41" fmla="*/ 15 h 105"/>
                <a:gd name="T42" fmla="*/ 0 w 91"/>
                <a:gd name="T4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0" y="90"/>
                  </a:moveTo>
                  <a:lnTo>
                    <a:pt x="1" y="93"/>
                  </a:lnTo>
                  <a:lnTo>
                    <a:pt x="1" y="95"/>
                  </a:lnTo>
                  <a:lnTo>
                    <a:pt x="3" y="98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3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1" y="105"/>
                  </a:lnTo>
                  <a:lnTo>
                    <a:pt x="91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3" name="Forme libre 476">
              <a:extLst>
                <a:ext uri="{FF2B5EF4-FFF2-40B4-BE49-F238E27FC236}">
                  <a16:creationId xmlns:a16="http://schemas.microsoft.com/office/drawing/2014/main" xmlns="" id="{DB22E8D4-6BB2-4D40-BB88-1C39D4F8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1408113"/>
              <a:ext cx="47625" cy="33338"/>
            </a:xfrm>
            <a:custGeom>
              <a:avLst/>
              <a:gdLst>
                <a:gd name="T0" fmla="*/ 0 w 150"/>
                <a:gd name="T1" fmla="*/ 105 h 105"/>
                <a:gd name="T2" fmla="*/ 105 w 150"/>
                <a:gd name="T3" fmla="*/ 105 h 105"/>
                <a:gd name="T4" fmla="*/ 150 w 150"/>
                <a:gd name="T5" fmla="*/ 105 h 105"/>
                <a:gd name="T6" fmla="*/ 150 w 150"/>
                <a:gd name="T7" fmla="*/ 0 h 105"/>
                <a:gd name="T8" fmla="*/ 75 w 150"/>
                <a:gd name="T9" fmla="*/ 0 h 105"/>
                <a:gd name="T10" fmla="*/ 0 w 150"/>
                <a:gd name="T11" fmla="*/ 0 h 105"/>
                <a:gd name="T12" fmla="*/ 0 w 15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0" y="105"/>
                  </a:move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4" name="Forme libre 478">
              <a:extLst>
                <a:ext uri="{FF2B5EF4-FFF2-40B4-BE49-F238E27FC236}">
                  <a16:creationId xmlns:a16="http://schemas.microsoft.com/office/drawing/2014/main" xmlns="" id="{87F52D03-CB49-4783-A300-614548CAD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408113"/>
              <a:ext cx="28575" cy="33338"/>
            </a:xfrm>
            <a:custGeom>
              <a:avLst/>
              <a:gdLst>
                <a:gd name="T0" fmla="*/ 0 w 90"/>
                <a:gd name="T1" fmla="*/ 105 h 105"/>
                <a:gd name="T2" fmla="*/ 75 w 90"/>
                <a:gd name="T3" fmla="*/ 105 h 105"/>
                <a:gd name="T4" fmla="*/ 78 w 90"/>
                <a:gd name="T5" fmla="*/ 105 h 105"/>
                <a:gd name="T6" fmla="*/ 82 w 90"/>
                <a:gd name="T7" fmla="*/ 104 h 105"/>
                <a:gd name="T8" fmla="*/ 84 w 90"/>
                <a:gd name="T9" fmla="*/ 103 h 105"/>
                <a:gd name="T10" fmla="*/ 86 w 90"/>
                <a:gd name="T11" fmla="*/ 101 h 105"/>
                <a:gd name="T12" fmla="*/ 88 w 90"/>
                <a:gd name="T13" fmla="*/ 98 h 105"/>
                <a:gd name="T14" fmla="*/ 89 w 90"/>
                <a:gd name="T15" fmla="*/ 95 h 105"/>
                <a:gd name="T16" fmla="*/ 90 w 90"/>
                <a:gd name="T17" fmla="*/ 93 h 105"/>
                <a:gd name="T18" fmla="*/ 90 w 90"/>
                <a:gd name="T19" fmla="*/ 90 h 105"/>
                <a:gd name="T20" fmla="*/ 90 w 90"/>
                <a:gd name="T21" fmla="*/ 15 h 105"/>
                <a:gd name="T22" fmla="*/ 90 w 90"/>
                <a:gd name="T23" fmla="*/ 11 h 105"/>
                <a:gd name="T24" fmla="*/ 89 w 90"/>
                <a:gd name="T25" fmla="*/ 8 h 105"/>
                <a:gd name="T26" fmla="*/ 88 w 90"/>
                <a:gd name="T27" fmla="*/ 6 h 105"/>
                <a:gd name="T28" fmla="*/ 86 w 90"/>
                <a:gd name="T29" fmla="*/ 4 h 105"/>
                <a:gd name="T30" fmla="*/ 84 w 90"/>
                <a:gd name="T31" fmla="*/ 2 h 105"/>
                <a:gd name="T32" fmla="*/ 82 w 90"/>
                <a:gd name="T33" fmla="*/ 1 h 105"/>
                <a:gd name="T34" fmla="*/ 78 w 90"/>
                <a:gd name="T35" fmla="*/ 0 h 105"/>
                <a:gd name="T36" fmla="*/ 75 w 90"/>
                <a:gd name="T37" fmla="*/ 0 h 105"/>
                <a:gd name="T38" fmla="*/ 0 w 90"/>
                <a:gd name="T39" fmla="*/ 0 h 105"/>
                <a:gd name="T40" fmla="*/ 0 w 90"/>
                <a:gd name="T4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05"/>
                  </a:moveTo>
                  <a:lnTo>
                    <a:pt x="75" y="105"/>
                  </a:lnTo>
                  <a:lnTo>
                    <a:pt x="78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89" y="95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5" name="Forme libre 479">
              <a:extLst>
                <a:ext uri="{FF2B5EF4-FFF2-40B4-BE49-F238E27FC236}">
                  <a16:creationId xmlns:a16="http://schemas.microsoft.com/office/drawing/2014/main" xmlns="" id="{DBADE0C6-806F-47B9-9C52-13B9C417A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560513"/>
              <a:ext cx="28575" cy="33338"/>
            </a:xfrm>
            <a:custGeom>
              <a:avLst/>
              <a:gdLst>
                <a:gd name="T0" fmla="*/ 90 w 90"/>
                <a:gd name="T1" fmla="*/ 90 h 105"/>
                <a:gd name="T2" fmla="*/ 90 w 90"/>
                <a:gd name="T3" fmla="*/ 15 h 105"/>
                <a:gd name="T4" fmla="*/ 90 w 90"/>
                <a:gd name="T5" fmla="*/ 12 h 105"/>
                <a:gd name="T6" fmla="*/ 89 w 90"/>
                <a:gd name="T7" fmla="*/ 9 h 105"/>
                <a:gd name="T8" fmla="*/ 88 w 90"/>
                <a:gd name="T9" fmla="*/ 7 h 105"/>
                <a:gd name="T10" fmla="*/ 86 w 90"/>
                <a:gd name="T11" fmla="*/ 5 h 105"/>
                <a:gd name="T12" fmla="*/ 84 w 90"/>
                <a:gd name="T13" fmla="*/ 2 h 105"/>
                <a:gd name="T14" fmla="*/ 80 w 90"/>
                <a:gd name="T15" fmla="*/ 1 h 105"/>
                <a:gd name="T16" fmla="*/ 78 w 90"/>
                <a:gd name="T17" fmla="*/ 0 h 105"/>
                <a:gd name="T18" fmla="*/ 75 w 90"/>
                <a:gd name="T19" fmla="*/ 0 h 105"/>
                <a:gd name="T20" fmla="*/ 15 w 90"/>
                <a:gd name="T21" fmla="*/ 0 h 105"/>
                <a:gd name="T22" fmla="*/ 0 w 90"/>
                <a:gd name="T23" fmla="*/ 0 h 105"/>
                <a:gd name="T24" fmla="*/ 0 w 90"/>
                <a:gd name="T25" fmla="*/ 105 h 105"/>
                <a:gd name="T26" fmla="*/ 15 w 90"/>
                <a:gd name="T27" fmla="*/ 105 h 105"/>
                <a:gd name="T28" fmla="*/ 75 w 90"/>
                <a:gd name="T29" fmla="*/ 105 h 105"/>
                <a:gd name="T30" fmla="*/ 78 w 90"/>
                <a:gd name="T31" fmla="*/ 105 h 105"/>
                <a:gd name="T32" fmla="*/ 80 w 90"/>
                <a:gd name="T33" fmla="*/ 104 h 105"/>
                <a:gd name="T34" fmla="*/ 84 w 90"/>
                <a:gd name="T35" fmla="*/ 103 h 105"/>
                <a:gd name="T36" fmla="*/ 86 w 90"/>
                <a:gd name="T37" fmla="*/ 101 h 105"/>
                <a:gd name="T38" fmla="*/ 88 w 90"/>
                <a:gd name="T39" fmla="*/ 99 h 105"/>
                <a:gd name="T40" fmla="*/ 89 w 90"/>
                <a:gd name="T41" fmla="*/ 97 h 105"/>
                <a:gd name="T42" fmla="*/ 90 w 90"/>
                <a:gd name="T43" fmla="*/ 94 h 105"/>
                <a:gd name="T44" fmla="*/ 90 w 90"/>
                <a:gd name="T45" fmla="*/ 90 h 105"/>
                <a:gd name="T46" fmla="*/ 90 w 90"/>
                <a:gd name="T4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05">
                  <a:moveTo>
                    <a:pt x="90" y="90"/>
                  </a:move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6" name="Forme libre 480">
              <a:extLst>
                <a:ext uri="{FF2B5EF4-FFF2-40B4-BE49-F238E27FC236}">
                  <a16:creationId xmlns:a16="http://schemas.microsoft.com/office/drawing/2014/main" xmlns="" id="{C8E574A7-2E84-4B27-8D39-E8F428DC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5605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15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5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7" name="Forme libre 481">
              <a:extLst>
                <a:ext uri="{FF2B5EF4-FFF2-40B4-BE49-F238E27FC236}">
                  <a16:creationId xmlns:a16="http://schemas.microsoft.com/office/drawing/2014/main" xmlns="" id="{8B0D6F72-7A5D-4B7E-BC3D-3CDDA28E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5 h 105"/>
                <a:gd name="T12" fmla="*/ 2 w 90"/>
                <a:gd name="T13" fmla="*/ 7 h 105"/>
                <a:gd name="T14" fmla="*/ 1 w 90"/>
                <a:gd name="T15" fmla="*/ 10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4 h 105"/>
                <a:gd name="T24" fmla="*/ 1 w 90"/>
                <a:gd name="T25" fmla="*/ 97 h 105"/>
                <a:gd name="T26" fmla="*/ 2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8" name="Forme libre 482">
              <a:extLst>
                <a:ext uri="{FF2B5EF4-FFF2-40B4-BE49-F238E27FC236}">
                  <a16:creationId xmlns:a16="http://schemas.microsoft.com/office/drawing/2014/main" xmlns="" id="{A018FEA5-42F8-45D6-903D-DEDCEE104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84313"/>
              <a:ext cx="49213" cy="33338"/>
            </a:xfrm>
            <a:custGeom>
              <a:avLst/>
              <a:gdLst>
                <a:gd name="T0" fmla="*/ 151 w 151"/>
                <a:gd name="T1" fmla="*/ 106 h 106"/>
                <a:gd name="T2" fmla="*/ 151 w 151"/>
                <a:gd name="T3" fmla="*/ 0 h 106"/>
                <a:gd name="T4" fmla="*/ 45 w 151"/>
                <a:gd name="T5" fmla="*/ 0 h 106"/>
                <a:gd name="T6" fmla="*/ 0 w 151"/>
                <a:gd name="T7" fmla="*/ 0 h 106"/>
                <a:gd name="T8" fmla="*/ 0 w 151"/>
                <a:gd name="T9" fmla="*/ 106 h 106"/>
                <a:gd name="T10" fmla="*/ 15 w 151"/>
                <a:gd name="T11" fmla="*/ 106 h 106"/>
                <a:gd name="T12" fmla="*/ 151 w 151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6">
                  <a:moveTo>
                    <a:pt x="151" y="106"/>
                  </a:move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15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9" name="Forme libre 483">
              <a:extLst>
                <a:ext uri="{FF2B5EF4-FFF2-40B4-BE49-F238E27FC236}">
                  <a16:creationId xmlns:a16="http://schemas.microsoft.com/office/drawing/2014/main" xmlns="" id="{9420C61C-BD63-442B-856D-C607C206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484313"/>
              <a:ext cx="28575" cy="33338"/>
            </a:xfrm>
            <a:custGeom>
              <a:avLst/>
              <a:gdLst>
                <a:gd name="T0" fmla="*/ 75 w 90"/>
                <a:gd name="T1" fmla="*/ 106 h 106"/>
                <a:gd name="T2" fmla="*/ 78 w 90"/>
                <a:gd name="T3" fmla="*/ 105 h 106"/>
                <a:gd name="T4" fmla="*/ 80 w 90"/>
                <a:gd name="T5" fmla="*/ 104 h 106"/>
                <a:gd name="T6" fmla="*/ 84 w 90"/>
                <a:gd name="T7" fmla="*/ 103 h 106"/>
                <a:gd name="T8" fmla="*/ 86 w 90"/>
                <a:gd name="T9" fmla="*/ 101 h 106"/>
                <a:gd name="T10" fmla="*/ 88 w 90"/>
                <a:gd name="T11" fmla="*/ 99 h 106"/>
                <a:gd name="T12" fmla="*/ 89 w 90"/>
                <a:gd name="T13" fmla="*/ 96 h 106"/>
                <a:gd name="T14" fmla="*/ 90 w 90"/>
                <a:gd name="T15" fmla="*/ 93 h 106"/>
                <a:gd name="T16" fmla="*/ 90 w 90"/>
                <a:gd name="T17" fmla="*/ 91 h 106"/>
                <a:gd name="T18" fmla="*/ 90 w 90"/>
                <a:gd name="T19" fmla="*/ 15 h 106"/>
                <a:gd name="T20" fmla="*/ 90 w 90"/>
                <a:gd name="T21" fmla="*/ 13 h 106"/>
                <a:gd name="T22" fmla="*/ 89 w 90"/>
                <a:gd name="T23" fmla="*/ 10 h 106"/>
                <a:gd name="T24" fmla="*/ 88 w 90"/>
                <a:gd name="T25" fmla="*/ 7 h 106"/>
                <a:gd name="T26" fmla="*/ 86 w 90"/>
                <a:gd name="T27" fmla="*/ 4 h 106"/>
                <a:gd name="T28" fmla="*/ 84 w 90"/>
                <a:gd name="T29" fmla="*/ 3 h 106"/>
                <a:gd name="T30" fmla="*/ 80 w 90"/>
                <a:gd name="T31" fmla="*/ 1 h 106"/>
                <a:gd name="T32" fmla="*/ 78 w 90"/>
                <a:gd name="T33" fmla="*/ 1 h 106"/>
                <a:gd name="T34" fmla="*/ 75 w 90"/>
                <a:gd name="T35" fmla="*/ 0 h 106"/>
                <a:gd name="T36" fmla="*/ 45 w 90"/>
                <a:gd name="T37" fmla="*/ 0 h 106"/>
                <a:gd name="T38" fmla="*/ 0 w 90"/>
                <a:gd name="T39" fmla="*/ 0 h 106"/>
                <a:gd name="T40" fmla="*/ 0 w 90"/>
                <a:gd name="T41" fmla="*/ 106 h 106"/>
                <a:gd name="T42" fmla="*/ 15 w 90"/>
                <a:gd name="T43" fmla="*/ 106 h 106"/>
                <a:gd name="T44" fmla="*/ 75 w 90"/>
                <a:gd name="T4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6">
                  <a:moveTo>
                    <a:pt x="75" y="106"/>
                  </a:move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7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0" name="Forme libre 484">
              <a:extLst>
                <a:ext uri="{FF2B5EF4-FFF2-40B4-BE49-F238E27FC236}">
                  <a16:creationId xmlns:a16="http://schemas.microsoft.com/office/drawing/2014/main" xmlns="" id="{71355AF3-97FA-44F4-8CED-39EABD79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484313"/>
              <a:ext cx="28575" cy="33338"/>
            </a:xfrm>
            <a:custGeom>
              <a:avLst/>
              <a:gdLst>
                <a:gd name="T0" fmla="*/ 15 w 90"/>
                <a:gd name="T1" fmla="*/ 106 h 106"/>
                <a:gd name="T2" fmla="*/ 90 w 90"/>
                <a:gd name="T3" fmla="*/ 106 h 106"/>
                <a:gd name="T4" fmla="*/ 90 w 90"/>
                <a:gd name="T5" fmla="*/ 0 h 106"/>
                <a:gd name="T6" fmla="*/ 15 w 90"/>
                <a:gd name="T7" fmla="*/ 0 h 106"/>
                <a:gd name="T8" fmla="*/ 11 w 90"/>
                <a:gd name="T9" fmla="*/ 1 h 106"/>
                <a:gd name="T10" fmla="*/ 9 w 90"/>
                <a:gd name="T11" fmla="*/ 1 h 106"/>
                <a:gd name="T12" fmla="*/ 6 w 90"/>
                <a:gd name="T13" fmla="*/ 3 h 106"/>
                <a:gd name="T14" fmla="*/ 4 w 90"/>
                <a:gd name="T15" fmla="*/ 4 h 106"/>
                <a:gd name="T16" fmla="*/ 2 w 90"/>
                <a:gd name="T17" fmla="*/ 7 h 106"/>
                <a:gd name="T18" fmla="*/ 1 w 90"/>
                <a:gd name="T19" fmla="*/ 10 h 106"/>
                <a:gd name="T20" fmla="*/ 0 w 90"/>
                <a:gd name="T21" fmla="*/ 13 h 106"/>
                <a:gd name="T22" fmla="*/ 0 w 90"/>
                <a:gd name="T23" fmla="*/ 15 h 106"/>
                <a:gd name="T24" fmla="*/ 0 w 90"/>
                <a:gd name="T25" fmla="*/ 90 h 106"/>
                <a:gd name="T26" fmla="*/ 0 w 90"/>
                <a:gd name="T27" fmla="*/ 93 h 106"/>
                <a:gd name="T28" fmla="*/ 1 w 90"/>
                <a:gd name="T29" fmla="*/ 96 h 106"/>
                <a:gd name="T30" fmla="*/ 2 w 90"/>
                <a:gd name="T31" fmla="*/ 99 h 106"/>
                <a:gd name="T32" fmla="*/ 4 w 90"/>
                <a:gd name="T33" fmla="*/ 101 h 106"/>
                <a:gd name="T34" fmla="*/ 6 w 90"/>
                <a:gd name="T35" fmla="*/ 103 h 106"/>
                <a:gd name="T36" fmla="*/ 9 w 90"/>
                <a:gd name="T37" fmla="*/ 104 h 106"/>
                <a:gd name="T38" fmla="*/ 11 w 90"/>
                <a:gd name="T39" fmla="*/ 105 h 106"/>
                <a:gd name="T40" fmla="*/ 15 w 90"/>
                <a:gd name="T4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15" y="106"/>
                  </a:move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1" name="Forme libre 485">
              <a:extLst>
                <a:ext uri="{FF2B5EF4-FFF2-40B4-BE49-F238E27FC236}">
                  <a16:creationId xmlns:a16="http://schemas.microsoft.com/office/drawing/2014/main" xmlns="" id="{1D1D6786-F147-423B-8681-E0DF22328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68425"/>
              <a:ext cx="28575" cy="34925"/>
            </a:xfrm>
            <a:custGeom>
              <a:avLst/>
              <a:gdLst>
                <a:gd name="T0" fmla="*/ 90 w 90"/>
                <a:gd name="T1" fmla="*/ 92 h 107"/>
                <a:gd name="T2" fmla="*/ 90 w 90"/>
                <a:gd name="T3" fmla="*/ 15 h 107"/>
                <a:gd name="T4" fmla="*/ 90 w 90"/>
                <a:gd name="T5" fmla="*/ 13 h 107"/>
                <a:gd name="T6" fmla="*/ 89 w 90"/>
                <a:gd name="T7" fmla="*/ 10 h 107"/>
                <a:gd name="T8" fmla="*/ 88 w 90"/>
                <a:gd name="T9" fmla="*/ 8 h 107"/>
                <a:gd name="T10" fmla="*/ 86 w 90"/>
                <a:gd name="T11" fmla="*/ 6 h 107"/>
                <a:gd name="T12" fmla="*/ 84 w 90"/>
                <a:gd name="T13" fmla="*/ 4 h 107"/>
                <a:gd name="T14" fmla="*/ 80 w 90"/>
                <a:gd name="T15" fmla="*/ 3 h 107"/>
                <a:gd name="T16" fmla="*/ 78 w 90"/>
                <a:gd name="T17" fmla="*/ 2 h 107"/>
                <a:gd name="T18" fmla="*/ 75 w 90"/>
                <a:gd name="T19" fmla="*/ 2 h 107"/>
                <a:gd name="T20" fmla="*/ 0 w 90"/>
                <a:gd name="T21" fmla="*/ 0 h 107"/>
                <a:gd name="T22" fmla="*/ 0 w 90"/>
                <a:gd name="T23" fmla="*/ 107 h 107"/>
                <a:gd name="T24" fmla="*/ 75 w 90"/>
                <a:gd name="T25" fmla="*/ 107 h 107"/>
                <a:gd name="T26" fmla="*/ 78 w 90"/>
                <a:gd name="T27" fmla="*/ 106 h 107"/>
                <a:gd name="T28" fmla="*/ 80 w 90"/>
                <a:gd name="T29" fmla="*/ 106 h 107"/>
                <a:gd name="T30" fmla="*/ 84 w 90"/>
                <a:gd name="T31" fmla="*/ 103 h 107"/>
                <a:gd name="T32" fmla="*/ 86 w 90"/>
                <a:gd name="T33" fmla="*/ 102 h 107"/>
                <a:gd name="T34" fmla="*/ 88 w 90"/>
                <a:gd name="T35" fmla="*/ 100 h 107"/>
                <a:gd name="T36" fmla="*/ 89 w 90"/>
                <a:gd name="T37" fmla="*/ 97 h 107"/>
                <a:gd name="T38" fmla="*/ 90 w 90"/>
                <a:gd name="T39" fmla="*/ 95 h 107"/>
                <a:gd name="T40" fmla="*/ 90 w 90"/>
                <a:gd name="T4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90" y="92"/>
                  </a:move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0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0" y="106"/>
                  </a:lnTo>
                  <a:lnTo>
                    <a:pt x="84" y="103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9" y="97"/>
                  </a:lnTo>
                  <a:lnTo>
                    <a:pt x="90" y="95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2" name="Forme libre 486">
              <a:extLst>
                <a:ext uri="{FF2B5EF4-FFF2-40B4-BE49-F238E27FC236}">
                  <a16:creationId xmlns:a16="http://schemas.microsoft.com/office/drawing/2014/main" xmlns="" id="{7EF27FE8-5FBD-4924-9F78-02B9C47D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368425"/>
              <a:ext cx="28575" cy="34925"/>
            </a:xfrm>
            <a:custGeom>
              <a:avLst/>
              <a:gdLst>
                <a:gd name="T0" fmla="*/ 15 w 90"/>
                <a:gd name="T1" fmla="*/ 107 h 107"/>
                <a:gd name="T2" fmla="*/ 90 w 90"/>
                <a:gd name="T3" fmla="*/ 107 h 107"/>
                <a:gd name="T4" fmla="*/ 90 w 90"/>
                <a:gd name="T5" fmla="*/ 0 h 107"/>
                <a:gd name="T6" fmla="*/ 15 w 90"/>
                <a:gd name="T7" fmla="*/ 0 h 107"/>
                <a:gd name="T8" fmla="*/ 11 w 90"/>
                <a:gd name="T9" fmla="*/ 2 h 107"/>
                <a:gd name="T10" fmla="*/ 9 w 90"/>
                <a:gd name="T11" fmla="*/ 3 h 107"/>
                <a:gd name="T12" fmla="*/ 6 w 90"/>
                <a:gd name="T13" fmla="*/ 4 h 107"/>
                <a:gd name="T14" fmla="*/ 4 w 90"/>
                <a:gd name="T15" fmla="*/ 6 h 107"/>
                <a:gd name="T16" fmla="*/ 3 w 90"/>
                <a:gd name="T17" fmla="*/ 8 h 107"/>
                <a:gd name="T18" fmla="*/ 1 w 90"/>
                <a:gd name="T19" fmla="*/ 10 h 107"/>
                <a:gd name="T20" fmla="*/ 0 w 90"/>
                <a:gd name="T21" fmla="*/ 13 h 107"/>
                <a:gd name="T22" fmla="*/ 0 w 90"/>
                <a:gd name="T23" fmla="*/ 17 h 107"/>
                <a:gd name="T24" fmla="*/ 0 w 90"/>
                <a:gd name="T25" fmla="*/ 92 h 107"/>
                <a:gd name="T26" fmla="*/ 0 w 90"/>
                <a:gd name="T27" fmla="*/ 95 h 107"/>
                <a:gd name="T28" fmla="*/ 1 w 90"/>
                <a:gd name="T29" fmla="*/ 97 h 107"/>
                <a:gd name="T30" fmla="*/ 3 w 90"/>
                <a:gd name="T31" fmla="*/ 100 h 107"/>
                <a:gd name="T32" fmla="*/ 4 w 90"/>
                <a:gd name="T33" fmla="*/ 102 h 107"/>
                <a:gd name="T34" fmla="*/ 6 w 90"/>
                <a:gd name="T35" fmla="*/ 103 h 107"/>
                <a:gd name="T36" fmla="*/ 9 w 90"/>
                <a:gd name="T37" fmla="*/ 106 h 107"/>
                <a:gd name="T38" fmla="*/ 11 w 90"/>
                <a:gd name="T39" fmla="*/ 106 h 107"/>
                <a:gd name="T40" fmla="*/ 15 w 90"/>
                <a:gd name="T4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15" y="107"/>
                  </a:moveTo>
                  <a:lnTo>
                    <a:pt x="90" y="107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3" y="100"/>
                  </a:lnTo>
                  <a:lnTo>
                    <a:pt x="4" y="102"/>
                  </a:lnTo>
                  <a:lnTo>
                    <a:pt x="6" y="103"/>
                  </a:lnTo>
                  <a:lnTo>
                    <a:pt x="9" y="106"/>
                  </a:lnTo>
                  <a:lnTo>
                    <a:pt x="11" y="106"/>
                  </a:lnTo>
                  <a:lnTo>
                    <a:pt x="1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3" name="Forme libre 487">
              <a:extLst>
                <a:ext uri="{FF2B5EF4-FFF2-40B4-BE49-F238E27FC236}">
                  <a16:creationId xmlns:a16="http://schemas.microsoft.com/office/drawing/2014/main" xmlns="" id="{CF46FD9E-E244-467B-8525-9D7D4A9D1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368425"/>
              <a:ext cx="49213" cy="34925"/>
            </a:xfrm>
            <a:custGeom>
              <a:avLst/>
              <a:gdLst>
                <a:gd name="T0" fmla="*/ 151 w 151"/>
                <a:gd name="T1" fmla="*/ 107 h 107"/>
                <a:gd name="T2" fmla="*/ 151 w 151"/>
                <a:gd name="T3" fmla="*/ 0 h 107"/>
                <a:gd name="T4" fmla="*/ 0 w 151"/>
                <a:gd name="T5" fmla="*/ 0 h 107"/>
                <a:gd name="T6" fmla="*/ 0 w 151"/>
                <a:gd name="T7" fmla="*/ 107 h 107"/>
                <a:gd name="T8" fmla="*/ 76 w 151"/>
                <a:gd name="T9" fmla="*/ 107 h 107"/>
                <a:gd name="T10" fmla="*/ 151 w 151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151" y="107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5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4" name="Forme libre 488">
              <a:extLst>
                <a:ext uri="{FF2B5EF4-FFF2-40B4-BE49-F238E27FC236}">
                  <a16:creationId xmlns:a16="http://schemas.microsoft.com/office/drawing/2014/main" xmlns="" id="{88D57E34-34BA-47A7-98D6-DB982DAFE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8613"/>
              <a:ext cx="28575" cy="33338"/>
            </a:xfrm>
            <a:custGeom>
              <a:avLst/>
              <a:gdLst>
                <a:gd name="T0" fmla="*/ 75 w 91"/>
                <a:gd name="T1" fmla="*/ 0 h 106"/>
                <a:gd name="T2" fmla="*/ 45 w 91"/>
                <a:gd name="T3" fmla="*/ 0 h 106"/>
                <a:gd name="T4" fmla="*/ 0 w 91"/>
                <a:gd name="T5" fmla="*/ 0 h 106"/>
                <a:gd name="T6" fmla="*/ 0 w 91"/>
                <a:gd name="T7" fmla="*/ 106 h 106"/>
                <a:gd name="T8" fmla="*/ 75 w 91"/>
                <a:gd name="T9" fmla="*/ 106 h 106"/>
                <a:gd name="T10" fmla="*/ 79 w 91"/>
                <a:gd name="T11" fmla="*/ 106 h 106"/>
                <a:gd name="T12" fmla="*/ 81 w 91"/>
                <a:gd name="T13" fmla="*/ 104 h 106"/>
                <a:gd name="T14" fmla="*/ 84 w 91"/>
                <a:gd name="T15" fmla="*/ 103 h 106"/>
                <a:gd name="T16" fmla="*/ 86 w 91"/>
                <a:gd name="T17" fmla="*/ 101 h 106"/>
                <a:gd name="T18" fmla="*/ 88 w 91"/>
                <a:gd name="T19" fmla="*/ 99 h 106"/>
                <a:gd name="T20" fmla="*/ 89 w 91"/>
                <a:gd name="T21" fmla="*/ 97 h 106"/>
                <a:gd name="T22" fmla="*/ 91 w 91"/>
                <a:gd name="T23" fmla="*/ 94 h 106"/>
                <a:gd name="T24" fmla="*/ 91 w 91"/>
                <a:gd name="T25" fmla="*/ 91 h 106"/>
                <a:gd name="T26" fmla="*/ 91 w 91"/>
                <a:gd name="T27" fmla="*/ 15 h 106"/>
                <a:gd name="T28" fmla="*/ 91 w 91"/>
                <a:gd name="T29" fmla="*/ 12 h 106"/>
                <a:gd name="T30" fmla="*/ 89 w 91"/>
                <a:gd name="T31" fmla="*/ 10 h 106"/>
                <a:gd name="T32" fmla="*/ 88 w 91"/>
                <a:gd name="T33" fmla="*/ 7 h 106"/>
                <a:gd name="T34" fmla="*/ 86 w 91"/>
                <a:gd name="T35" fmla="*/ 5 h 106"/>
                <a:gd name="T36" fmla="*/ 84 w 91"/>
                <a:gd name="T37" fmla="*/ 4 h 106"/>
                <a:gd name="T38" fmla="*/ 81 w 91"/>
                <a:gd name="T39" fmla="*/ 2 h 106"/>
                <a:gd name="T40" fmla="*/ 79 w 91"/>
                <a:gd name="T41" fmla="*/ 2 h 106"/>
                <a:gd name="T42" fmla="*/ 75 w 91"/>
                <a:gd name="T43" fmla="*/ 0 h 106"/>
                <a:gd name="T44" fmla="*/ 75 w 91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06">
                  <a:moveTo>
                    <a:pt x="75" y="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9" y="106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1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5" name="Forme libre 489">
              <a:extLst>
                <a:ext uri="{FF2B5EF4-FFF2-40B4-BE49-F238E27FC236}">
                  <a16:creationId xmlns:a16="http://schemas.microsoft.com/office/drawing/2014/main" xmlns="" id="{F30E7BFE-901E-4881-9F33-4F3776C87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98613"/>
              <a:ext cx="28575" cy="33338"/>
            </a:xfrm>
            <a:custGeom>
              <a:avLst/>
              <a:gdLst>
                <a:gd name="T0" fmla="*/ 0 w 90"/>
                <a:gd name="T1" fmla="*/ 15 h 106"/>
                <a:gd name="T2" fmla="*/ 0 w 90"/>
                <a:gd name="T3" fmla="*/ 91 h 106"/>
                <a:gd name="T4" fmla="*/ 0 w 90"/>
                <a:gd name="T5" fmla="*/ 94 h 106"/>
                <a:gd name="T6" fmla="*/ 1 w 90"/>
                <a:gd name="T7" fmla="*/ 97 h 106"/>
                <a:gd name="T8" fmla="*/ 3 w 90"/>
                <a:gd name="T9" fmla="*/ 99 h 106"/>
                <a:gd name="T10" fmla="*/ 4 w 90"/>
                <a:gd name="T11" fmla="*/ 101 h 106"/>
                <a:gd name="T12" fmla="*/ 6 w 90"/>
                <a:gd name="T13" fmla="*/ 103 h 106"/>
                <a:gd name="T14" fmla="*/ 10 w 90"/>
                <a:gd name="T15" fmla="*/ 104 h 106"/>
                <a:gd name="T16" fmla="*/ 12 w 90"/>
                <a:gd name="T17" fmla="*/ 106 h 106"/>
                <a:gd name="T18" fmla="*/ 15 w 90"/>
                <a:gd name="T19" fmla="*/ 106 h 106"/>
                <a:gd name="T20" fmla="*/ 90 w 90"/>
                <a:gd name="T21" fmla="*/ 106 h 106"/>
                <a:gd name="T22" fmla="*/ 90 w 90"/>
                <a:gd name="T23" fmla="*/ 0 h 106"/>
                <a:gd name="T24" fmla="*/ 15 w 90"/>
                <a:gd name="T25" fmla="*/ 0 h 106"/>
                <a:gd name="T26" fmla="*/ 12 w 90"/>
                <a:gd name="T27" fmla="*/ 0 h 106"/>
                <a:gd name="T28" fmla="*/ 10 w 90"/>
                <a:gd name="T29" fmla="*/ 2 h 106"/>
                <a:gd name="T30" fmla="*/ 6 w 90"/>
                <a:gd name="T31" fmla="*/ 4 h 106"/>
                <a:gd name="T32" fmla="*/ 4 w 90"/>
                <a:gd name="T33" fmla="*/ 5 h 106"/>
                <a:gd name="T34" fmla="*/ 3 w 90"/>
                <a:gd name="T35" fmla="*/ 7 h 106"/>
                <a:gd name="T36" fmla="*/ 1 w 90"/>
                <a:gd name="T37" fmla="*/ 10 h 106"/>
                <a:gd name="T38" fmla="*/ 0 w 90"/>
                <a:gd name="T39" fmla="*/ 12 h 106"/>
                <a:gd name="T40" fmla="*/ 0 w 90"/>
                <a:gd name="T41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0" y="15"/>
                  </a:move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6" name="Forme libre 490">
              <a:extLst>
                <a:ext uri="{FF2B5EF4-FFF2-40B4-BE49-F238E27FC236}">
                  <a16:creationId xmlns:a16="http://schemas.microsoft.com/office/drawing/2014/main" xmlns="" id="{3B4BB294-3F58-429D-AD93-7B23F68F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98613"/>
              <a:ext cx="47625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45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7" name="Forme libre 491">
              <a:extLst>
                <a:ext uri="{FF2B5EF4-FFF2-40B4-BE49-F238E27FC236}">
                  <a16:creationId xmlns:a16="http://schemas.microsoft.com/office/drawing/2014/main" xmlns="" id="{8322FD8B-1448-4FFE-A201-5D3161586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560513"/>
              <a:ext cx="47625" cy="33338"/>
            </a:xfrm>
            <a:custGeom>
              <a:avLst/>
              <a:gdLst>
                <a:gd name="T0" fmla="*/ 150 w 150"/>
                <a:gd name="T1" fmla="*/ 0 h 105"/>
                <a:gd name="T2" fmla="*/ 105 w 150"/>
                <a:gd name="T3" fmla="*/ 0 h 105"/>
                <a:gd name="T4" fmla="*/ 0 w 150"/>
                <a:gd name="T5" fmla="*/ 0 h 105"/>
                <a:gd name="T6" fmla="*/ 0 w 150"/>
                <a:gd name="T7" fmla="*/ 105 h 105"/>
                <a:gd name="T8" fmla="*/ 105 w 150"/>
                <a:gd name="T9" fmla="*/ 105 h 105"/>
                <a:gd name="T10" fmla="*/ 150 w 150"/>
                <a:gd name="T11" fmla="*/ 105 h 105"/>
                <a:gd name="T12" fmla="*/ 150 w 15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150" y="0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8" name="Forme libre 492">
              <a:extLst>
                <a:ext uri="{FF2B5EF4-FFF2-40B4-BE49-F238E27FC236}">
                  <a16:creationId xmlns:a16="http://schemas.microsoft.com/office/drawing/2014/main" xmlns="" id="{EE943E9D-D099-460E-BED6-3461B3C9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45 w 90"/>
                <a:gd name="T3" fmla="*/ 0 h 105"/>
                <a:gd name="T4" fmla="*/ 15 w 90"/>
                <a:gd name="T5" fmla="*/ 0 h 105"/>
                <a:gd name="T6" fmla="*/ 12 w 90"/>
                <a:gd name="T7" fmla="*/ 0 h 105"/>
                <a:gd name="T8" fmla="*/ 10 w 90"/>
                <a:gd name="T9" fmla="*/ 1 h 105"/>
                <a:gd name="T10" fmla="*/ 7 w 90"/>
                <a:gd name="T11" fmla="*/ 2 h 105"/>
                <a:gd name="T12" fmla="*/ 4 w 90"/>
                <a:gd name="T13" fmla="*/ 5 h 105"/>
                <a:gd name="T14" fmla="*/ 3 w 90"/>
                <a:gd name="T15" fmla="*/ 7 h 105"/>
                <a:gd name="T16" fmla="*/ 1 w 90"/>
                <a:gd name="T17" fmla="*/ 10 h 105"/>
                <a:gd name="T18" fmla="*/ 1 w 90"/>
                <a:gd name="T19" fmla="*/ 12 h 105"/>
                <a:gd name="T20" fmla="*/ 0 w 90"/>
                <a:gd name="T21" fmla="*/ 15 h 105"/>
                <a:gd name="T22" fmla="*/ 0 w 90"/>
                <a:gd name="T23" fmla="*/ 90 h 105"/>
                <a:gd name="T24" fmla="*/ 1 w 90"/>
                <a:gd name="T25" fmla="*/ 94 h 105"/>
                <a:gd name="T26" fmla="*/ 1 w 90"/>
                <a:gd name="T27" fmla="*/ 97 h 105"/>
                <a:gd name="T28" fmla="*/ 3 w 90"/>
                <a:gd name="T29" fmla="*/ 99 h 105"/>
                <a:gd name="T30" fmla="*/ 4 w 90"/>
                <a:gd name="T31" fmla="*/ 101 h 105"/>
                <a:gd name="T32" fmla="*/ 7 w 90"/>
                <a:gd name="T33" fmla="*/ 103 h 105"/>
                <a:gd name="T34" fmla="*/ 10 w 90"/>
                <a:gd name="T35" fmla="*/ 104 h 105"/>
                <a:gd name="T36" fmla="*/ 12 w 90"/>
                <a:gd name="T37" fmla="*/ 105 h 105"/>
                <a:gd name="T38" fmla="*/ 15 w 90"/>
                <a:gd name="T39" fmla="*/ 105 h 105"/>
                <a:gd name="T40" fmla="*/ 45 w 90"/>
                <a:gd name="T41" fmla="*/ 105 h 105"/>
                <a:gd name="T42" fmla="*/ 90 w 90"/>
                <a:gd name="T43" fmla="*/ 105 h 105"/>
                <a:gd name="T44" fmla="*/ 90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9" name="Forme libre 493">
              <a:extLst>
                <a:ext uri="{FF2B5EF4-FFF2-40B4-BE49-F238E27FC236}">
                  <a16:creationId xmlns:a16="http://schemas.microsoft.com/office/drawing/2014/main" xmlns="" id="{72E69C20-B8DF-4566-BBFE-E0C94A5C2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560513"/>
              <a:ext cx="28575" cy="33338"/>
            </a:xfrm>
            <a:custGeom>
              <a:avLst/>
              <a:gdLst>
                <a:gd name="T0" fmla="*/ 76 w 91"/>
                <a:gd name="T1" fmla="*/ 0 h 105"/>
                <a:gd name="T2" fmla="*/ 0 w 91"/>
                <a:gd name="T3" fmla="*/ 0 h 105"/>
                <a:gd name="T4" fmla="*/ 0 w 91"/>
                <a:gd name="T5" fmla="*/ 105 h 105"/>
                <a:gd name="T6" fmla="*/ 76 w 91"/>
                <a:gd name="T7" fmla="*/ 105 h 105"/>
                <a:gd name="T8" fmla="*/ 79 w 91"/>
                <a:gd name="T9" fmla="*/ 105 h 105"/>
                <a:gd name="T10" fmla="*/ 82 w 91"/>
                <a:gd name="T11" fmla="*/ 104 h 105"/>
                <a:gd name="T12" fmla="*/ 84 w 91"/>
                <a:gd name="T13" fmla="*/ 103 h 105"/>
                <a:gd name="T14" fmla="*/ 86 w 91"/>
                <a:gd name="T15" fmla="*/ 101 h 105"/>
                <a:gd name="T16" fmla="*/ 88 w 91"/>
                <a:gd name="T17" fmla="*/ 99 h 105"/>
                <a:gd name="T18" fmla="*/ 89 w 91"/>
                <a:gd name="T19" fmla="*/ 97 h 105"/>
                <a:gd name="T20" fmla="*/ 91 w 91"/>
                <a:gd name="T21" fmla="*/ 94 h 105"/>
                <a:gd name="T22" fmla="*/ 91 w 91"/>
                <a:gd name="T23" fmla="*/ 90 h 105"/>
                <a:gd name="T24" fmla="*/ 91 w 91"/>
                <a:gd name="T25" fmla="*/ 15 h 105"/>
                <a:gd name="T26" fmla="*/ 91 w 91"/>
                <a:gd name="T27" fmla="*/ 12 h 105"/>
                <a:gd name="T28" fmla="*/ 89 w 91"/>
                <a:gd name="T29" fmla="*/ 9 h 105"/>
                <a:gd name="T30" fmla="*/ 88 w 91"/>
                <a:gd name="T31" fmla="*/ 7 h 105"/>
                <a:gd name="T32" fmla="*/ 86 w 91"/>
                <a:gd name="T33" fmla="*/ 5 h 105"/>
                <a:gd name="T34" fmla="*/ 84 w 91"/>
                <a:gd name="T35" fmla="*/ 2 h 105"/>
                <a:gd name="T36" fmla="*/ 82 w 91"/>
                <a:gd name="T37" fmla="*/ 1 h 105"/>
                <a:gd name="T38" fmla="*/ 79 w 91"/>
                <a:gd name="T39" fmla="*/ 0 h 105"/>
                <a:gd name="T40" fmla="*/ 76 w 91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105">
                  <a:moveTo>
                    <a:pt x="76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6" y="105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0" name="Forme libre 494">
              <a:extLst>
                <a:ext uri="{FF2B5EF4-FFF2-40B4-BE49-F238E27FC236}">
                  <a16:creationId xmlns:a16="http://schemas.microsoft.com/office/drawing/2014/main" xmlns="" id="{3EF09789-E73A-4CFB-9FCF-08DA0000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22413"/>
              <a:ext cx="28575" cy="33338"/>
            </a:xfrm>
            <a:custGeom>
              <a:avLst/>
              <a:gdLst>
                <a:gd name="T0" fmla="*/ 75 w 91"/>
                <a:gd name="T1" fmla="*/ 105 h 105"/>
                <a:gd name="T2" fmla="*/ 79 w 91"/>
                <a:gd name="T3" fmla="*/ 105 h 105"/>
                <a:gd name="T4" fmla="*/ 81 w 91"/>
                <a:gd name="T5" fmla="*/ 104 h 105"/>
                <a:gd name="T6" fmla="*/ 84 w 91"/>
                <a:gd name="T7" fmla="*/ 102 h 105"/>
                <a:gd name="T8" fmla="*/ 86 w 91"/>
                <a:gd name="T9" fmla="*/ 101 h 105"/>
                <a:gd name="T10" fmla="*/ 88 w 91"/>
                <a:gd name="T11" fmla="*/ 99 h 105"/>
                <a:gd name="T12" fmla="*/ 89 w 91"/>
                <a:gd name="T13" fmla="*/ 96 h 105"/>
                <a:gd name="T14" fmla="*/ 91 w 91"/>
                <a:gd name="T15" fmla="*/ 93 h 105"/>
                <a:gd name="T16" fmla="*/ 91 w 91"/>
                <a:gd name="T17" fmla="*/ 90 h 105"/>
                <a:gd name="T18" fmla="*/ 91 w 91"/>
                <a:gd name="T19" fmla="*/ 15 h 105"/>
                <a:gd name="T20" fmla="*/ 91 w 91"/>
                <a:gd name="T21" fmla="*/ 12 h 105"/>
                <a:gd name="T22" fmla="*/ 89 w 91"/>
                <a:gd name="T23" fmla="*/ 9 h 105"/>
                <a:gd name="T24" fmla="*/ 88 w 91"/>
                <a:gd name="T25" fmla="*/ 7 h 105"/>
                <a:gd name="T26" fmla="*/ 86 w 91"/>
                <a:gd name="T27" fmla="*/ 4 h 105"/>
                <a:gd name="T28" fmla="*/ 84 w 91"/>
                <a:gd name="T29" fmla="*/ 2 h 105"/>
                <a:gd name="T30" fmla="*/ 81 w 91"/>
                <a:gd name="T31" fmla="*/ 1 h 105"/>
                <a:gd name="T32" fmla="*/ 79 w 91"/>
                <a:gd name="T33" fmla="*/ 0 h 105"/>
                <a:gd name="T34" fmla="*/ 75 w 91"/>
                <a:gd name="T35" fmla="*/ 0 h 105"/>
                <a:gd name="T36" fmla="*/ 0 w 91"/>
                <a:gd name="T37" fmla="*/ 0 h 105"/>
                <a:gd name="T38" fmla="*/ 0 w 91"/>
                <a:gd name="T39" fmla="*/ 105 h 105"/>
                <a:gd name="T40" fmla="*/ 45 w 91"/>
                <a:gd name="T41" fmla="*/ 105 h 105"/>
                <a:gd name="T42" fmla="*/ 75 w 91"/>
                <a:gd name="T4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75" y="105"/>
                  </a:moveTo>
                  <a:lnTo>
                    <a:pt x="79" y="105"/>
                  </a:lnTo>
                  <a:lnTo>
                    <a:pt x="81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1" y="93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7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1" name="Forme libre 495">
              <a:extLst>
                <a:ext uri="{FF2B5EF4-FFF2-40B4-BE49-F238E27FC236}">
                  <a16:creationId xmlns:a16="http://schemas.microsoft.com/office/drawing/2014/main" xmlns="" id="{35F9925A-D080-4D49-928B-2EF534E3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22413"/>
              <a:ext cx="47625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45 w 151"/>
                <a:gd name="T9" fmla="*/ 105 h 105"/>
                <a:gd name="T10" fmla="*/ 151 w 15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2" name="Forme libre 496">
              <a:extLst>
                <a:ext uri="{FF2B5EF4-FFF2-40B4-BE49-F238E27FC236}">
                  <a16:creationId xmlns:a16="http://schemas.microsoft.com/office/drawing/2014/main" xmlns="" id="{4D7DF8E6-7B8D-412C-9307-FAE2CA5C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22413"/>
              <a:ext cx="28575" cy="33338"/>
            </a:xfrm>
            <a:custGeom>
              <a:avLst/>
              <a:gdLst>
                <a:gd name="T0" fmla="*/ 0 w 90"/>
                <a:gd name="T1" fmla="*/ 15 h 105"/>
                <a:gd name="T2" fmla="*/ 0 w 90"/>
                <a:gd name="T3" fmla="*/ 90 h 105"/>
                <a:gd name="T4" fmla="*/ 0 w 90"/>
                <a:gd name="T5" fmla="*/ 93 h 105"/>
                <a:gd name="T6" fmla="*/ 1 w 90"/>
                <a:gd name="T7" fmla="*/ 96 h 105"/>
                <a:gd name="T8" fmla="*/ 3 w 90"/>
                <a:gd name="T9" fmla="*/ 99 h 105"/>
                <a:gd name="T10" fmla="*/ 4 w 90"/>
                <a:gd name="T11" fmla="*/ 101 h 105"/>
                <a:gd name="T12" fmla="*/ 6 w 90"/>
                <a:gd name="T13" fmla="*/ 102 h 105"/>
                <a:gd name="T14" fmla="*/ 10 w 90"/>
                <a:gd name="T15" fmla="*/ 104 h 105"/>
                <a:gd name="T16" fmla="*/ 12 w 90"/>
                <a:gd name="T17" fmla="*/ 105 h 105"/>
                <a:gd name="T18" fmla="*/ 15 w 90"/>
                <a:gd name="T19" fmla="*/ 105 h 105"/>
                <a:gd name="T20" fmla="*/ 90 w 90"/>
                <a:gd name="T21" fmla="*/ 105 h 105"/>
                <a:gd name="T22" fmla="*/ 90 w 90"/>
                <a:gd name="T23" fmla="*/ 0 h 105"/>
                <a:gd name="T24" fmla="*/ 15 w 90"/>
                <a:gd name="T25" fmla="*/ 0 h 105"/>
                <a:gd name="T26" fmla="*/ 12 w 90"/>
                <a:gd name="T27" fmla="*/ 0 h 105"/>
                <a:gd name="T28" fmla="*/ 10 w 90"/>
                <a:gd name="T29" fmla="*/ 1 h 105"/>
                <a:gd name="T30" fmla="*/ 6 w 90"/>
                <a:gd name="T31" fmla="*/ 2 h 105"/>
                <a:gd name="T32" fmla="*/ 4 w 90"/>
                <a:gd name="T33" fmla="*/ 4 h 105"/>
                <a:gd name="T34" fmla="*/ 3 w 90"/>
                <a:gd name="T35" fmla="*/ 7 h 105"/>
                <a:gd name="T36" fmla="*/ 1 w 90"/>
                <a:gd name="T37" fmla="*/ 9 h 105"/>
                <a:gd name="T38" fmla="*/ 0 w 90"/>
                <a:gd name="T39" fmla="*/ 12 h 105"/>
                <a:gd name="T40" fmla="*/ 0 w 90"/>
                <a:gd name="T41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5"/>
                  </a:move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FE2AD138-6B8C-40CA-A949-80EE0AE830BE}"/>
              </a:ext>
            </a:extLst>
          </p:cNvPr>
          <p:cNvSpPr/>
          <p:nvPr/>
        </p:nvSpPr>
        <p:spPr>
          <a:xfrm>
            <a:off x="1312983" y="2455473"/>
            <a:ext cx="1234377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rtl="0">
              <a:spcBef>
                <a:spcPts val="600"/>
              </a:spcBef>
            </a:pPr>
            <a:r>
              <a:rPr lang="fr-FR" sz="1400" noProof="1" smtClean="0">
                <a:solidFill>
                  <a:schemeClr val="bg1"/>
                </a:solidFill>
              </a:rPr>
              <a:t>Produits stars </a:t>
            </a:r>
            <a:endParaRPr lang="fr-FR" sz="1400" noProof="1">
              <a:solidFill>
                <a:schemeClr val="bg1"/>
              </a:solidFill>
            </a:endParaRPr>
          </a:p>
        </p:txBody>
      </p:sp>
      <p:grpSp>
        <p:nvGrpSpPr>
          <p:cNvPr id="6" name="Groupe 81" descr="Ceci est une icône représentant une caisse enregistreuse.">
            <a:extLst>
              <a:ext uri="{FF2B5EF4-FFF2-40B4-BE49-F238E27FC236}">
                <a16:creationId xmlns:a16="http://schemas.microsoft.com/office/drawing/2014/main" xmlns="" id="{B98E995E-9B1D-4A56-ACB0-682E15B8ABE6}"/>
              </a:ext>
            </a:extLst>
          </p:cNvPr>
          <p:cNvGrpSpPr/>
          <p:nvPr/>
        </p:nvGrpSpPr>
        <p:grpSpPr>
          <a:xfrm>
            <a:off x="5952331" y="1427188"/>
            <a:ext cx="287338" cy="287338"/>
            <a:chOff x="304800" y="771525"/>
            <a:chExt cx="287338" cy="287338"/>
          </a:xfrm>
          <a:solidFill>
            <a:schemeClr val="bg1"/>
          </a:solidFill>
        </p:grpSpPr>
        <p:sp>
          <p:nvSpPr>
            <p:cNvPr id="83" name="Forme libre 321">
              <a:extLst>
                <a:ext uri="{FF2B5EF4-FFF2-40B4-BE49-F238E27FC236}">
                  <a16:creationId xmlns:a16="http://schemas.microsoft.com/office/drawing/2014/main" xmlns="" id="{F92A0E3D-9293-4005-9591-93C80117F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88" y="923925"/>
              <a:ext cx="284163" cy="68263"/>
            </a:xfrm>
            <a:custGeom>
              <a:avLst/>
              <a:gdLst>
                <a:gd name="T0" fmla="*/ 694 w 895"/>
                <a:gd name="T1" fmla="*/ 159 h 211"/>
                <a:gd name="T2" fmla="*/ 657 w 895"/>
                <a:gd name="T3" fmla="*/ 159 h 211"/>
                <a:gd name="T4" fmla="*/ 657 w 895"/>
                <a:gd name="T5" fmla="*/ 122 h 211"/>
                <a:gd name="T6" fmla="*/ 694 w 895"/>
                <a:gd name="T7" fmla="*/ 122 h 211"/>
                <a:gd name="T8" fmla="*/ 694 w 895"/>
                <a:gd name="T9" fmla="*/ 159 h 211"/>
                <a:gd name="T10" fmla="*/ 637 w 895"/>
                <a:gd name="T11" fmla="*/ 103 h 211"/>
                <a:gd name="T12" fmla="*/ 600 w 895"/>
                <a:gd name="T13" fmla="*/ 103 h 211"/>
                <a:gd name="T14" fmla="*/ 600 w 895"/>
                <a:gd name="T15" fmla="*/ 65 h 211"/>
                <a:gd name="T16" fmla="*/ 637 w 895"/>
                <a:gd name="T17" fmla="*/ 65 h 211"/>
                <a:gd name="T18" fmla="*/ 637 w 895"/>
                <a:gd name="T19" fmla="*/ 103 h 211"/>
                <a:gd name="T20" fmla="*/ 581 w 895"/>
                <a:gd name="T21" fmla="*/ 159 h 211"/>
                <a:gd name="T22" fmla="*/ 543 w 895"/>
                <a:gd name="T23" fmla="*/ 159 h 211"/>
                <a:gd name="T24" fmla="*/ 543 w 895"/>
                <a:gd name="T25" fmla="*/ 122 h 211"/>
                <a:gd name="T26" fmla="*/ 581 w 895"/>
                <a:gd name="T27" fmla="*/ 122 h 211"/>
                <a:gd name="T28" fmla="*/ 581 w 895"/>
                <a:gd name="T29" fmla="*/ 159 h 211"/>
                <a:gd name="T30" fmla="*/ 524 w 895"/>
                <a:gd name="T31" fmla="*/ 103 h 211"/>
                <a:gd name="T32" fmla="*/ 485 w 895"/>
                <a:gd name="T33" fmla="*/ 103 h 211"/>
                <a:gd name="T34" fmla="*/ 485 w 895"/>
                <a:gd name="T35" fmla="*/ 65 h 211"/>
                <a:gd name="T36" fmla="*/ 524 w 895"/>
                <a:gd name="T37" fmla="*/ 65 h 211"/>
                <a:gd name="T38" fmla="*/ 524 w 895"/>
                <a:gd name="T39" fmla="*/ 103 h 211"/>
                <a:gd name="T40" fmla="*/ 467 w 895"/>
                <a:gd name="T41" fmla="*/ 159 h 211"/>
                <a:gd name="T42" fmla="*/ 428 w 895"/>
                <a:gd name="T43" fmla="*/ 159 h 211"/>
                <a:gd name="T44" fmla="*/ 428 w 895"/>
                <a:gd name="T45" fmla="*/ 122 h 211"/>
                <a:gd name="T46" fmla="*/ 467 w 895"/>
                <a:gd name="T47" fmla="*/ 122 h 211"/>
                <a:gd name="T48" fmla="*/ 467 w 895"/>
                <a:gd name="T49" fmla="*/ 159 h 211"/>
                <a:gd name="T50" fmla="*/ 410 w 895"/>
                <a:gd name="T51" fmla="*/ 103 h 211"/>
                <a:gd name="T52" fmla="*/ 371 w 895"/>
                <a:gd name="T53" fmla="*/ 103 h 211"/>
                <a:gd name="T54" fmla="*/ 371 w 895"/>
                <a:gd name="T55" fmla="*/ 65 h 211"/>
                <a:gd name="T56" fmla="*/ 410 w 895"/>
                <a:gd name="T57" fmla="*/ 65 h 211"/>
                <a:gd name="T58" fmla="*/ 410 w 895"/>
                <a:gd name="T59" fmla="*/ 103 h 211"/>
                <a:gd name="T60" fmla="*/ 353 w 895"/>
                <a:gd name="T61" fmla="*/ 159 h 211"/>
                <a:gd name="T62" fmla="*/ 315 w 895"/>
                <a:gd name="T63" fmla="*/ 159 h 211"/>
                <a:gd name="T64" fmla="*/ 315 w 895"/>
                <a:gd name="T65" fmla="*/ 122 h 211"/>
                <a:gd name="T66" fmla="*/ 353 w 895"/>
                <a:gd name="T67" fmla="*/ 122 h 211"/>
                <a:gd name="T68" fmla="*/ 353 w 895"/>
                <a:gd name="T69" fmla="*/ 159 h 211"/>
                <a:gd name="T70" fmla="*/ 295 w 895"/>
                <a:gd name="T71" fmla="*/ 103 h 211"/>
                <a:gd name="T72" fmla="*/ 258 w 895"/>
                <a:gd name="T73" fmla="*/ 103 h 211"/>
                <a:gd name="T74" fmla="*/ 258 w 895"/>
                <a:gd name="T75" fmla="*/ 65 h 211"/>
                <a:gd name="T76" fmla="*/ 295 w 895"/>
                <a:gd name="T77" fmla="*/ 65 h 211"/>
                <a:gd name="T78" fmla="*/ 295 w 895"/>
                <a:gd name="T79" fmla="*/ 103 h 211"/>
                <a:gd name="T80" fmla="*/ 238 w 895"/>
                <a:gd name="T81" fmla="*/ 159 h 211"/>
                <a:gd name="T82" fmla="*/ 201 w 895"/>
                <a:gd name="T83" fmla="*/ 159 h 211"/>
                <a:gd name="T84" fmla="*/ 201 w 895"/>
                <a:gd name="T85" fmla="*/ 122 h 211"/>
                <a:gd name="T86" fmla="*/ 238 w 895"/>
                <a:gd name="T87" fmla="*/ 122 h 211"/>
                <a:gd name="T88" fmla="*/ 238 w 895"/>
                <a:gd name="T89" fmla="*/ 159 h 211"/>
                <a:gd name="T90" fmla="*/ 815 w 895"/>
                <a:gd name="T91" fmla="*/ 0 h 211"/>
                <a:gd name="T92" fmla="*/ 80 w 895"/>
                <a:gd name="T93" fmla="*/ 0 h 211"/>
                <a:gd name="T94" fmla="*/ 0 w 895"/>
                <a:gd name="T95" fmla="*/ 211 h 211"/>
                <a:gd name="T96" fmla="*/ 895 w 895"/>
                <a:gd name="T97" fmla="*/ 211 h 211"/>
                <a:gd name="T98" fmla="*/ 815 w 895"/>
                <a:gd name="T9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211">
                  <a:moveTo>
                    <a:pt x="694" y="159"/>
                  </a:moveTo>
                  <a:lnTo>
                    <a:pt x="657" y="159"/>
                  </a:lnTo>
                  <a:lnTo>
                    <a:pt x="657" y="122"/>
                  </a:lnTo>
                  <a:lnTo>
                    <a:pt x="694" y="122"/>
                  </a:lnTo>
                  <a:lnTo>
                    <a:pt x="694" y="159"/>
                  </a:lnTo>
                  <a:close/>
                  <a:moveTo>
                    <a:pt x="637" y="103"/>
                  </a:moveTo>
                  <a:lnTo>
                    <a:pt x="600" y="103"/>
                  </a:lnTo>
                  <a:lnTo>
                    <a:pt x="600" y="65"/>
                  </a:lnTo>
                  <a:lnTo>
                    <a:pt x="637" y="65"/>
                  </a:lnTo>
                  <a:lnTo>
                    <a:pt x="637" y="103"/>
                  </a:lnTo>
                  <a:close/>
                  <a:moveTo>
                    <a:pt x="581" y="159"/>
                  </a:moveTo>
                  <a:lnTo>
                    <a:pt x="543" y="159"/>
                  </a:lnTo>
                  <a:lnTo>
                    <a:pt x="543" y="122"/>
                  </a:lnTo>
                  <a:lnTo>
                    <a:pt x="581" y="122"/>
                  </a:lnTo>
                  <a:lnTo>
                    <a:pt x="581" y="159"/>
                  </a:lnTo>
                  <a:close/>
                  <a:moveTo>
                    <a:pt x="524" y="103"/>
                  </a:moveTo>
                  <a:lnTo>
                    <a:pt x="485" y="103"/>
                  </a:lnTo>
                  <a:lnTo>
                    <a:pt x="485" y="65"/>
                  </a:lnTo>
                  <a:lnTo>
                    <a:pt x="524" y="65"/>
                  </a:lnTo>
                  <a:lnTo>
                    <a:pt x="524" y="103"/>
                  </a:lnTo>
                  <a:close/>
                  <a:moveTo>
                    <a:pt x="467" y="159"/>
                  </a:moveTo>
                  <a:lnTo>
                    <a:pt x="428" y="159"/>
                  </a:lnTo>
                  <a:lnTo>
                    <a:pt x="428" y="122"/>
                  </a:lnTo>
                  <a:lnTo>
                    <a:pt x="467" y="122"/>
                  </a:lnTo>
                  <a:lnTo>
                    <a:pt x="467" y="159"/>
                  </a:lnTo>
                  <a:close/>
                  <a:moveTo>
                    <a:pt x="410" y="103"/>
                  </a:moveTo>
                  <a:lnTo>
                    <a:pt x="371" y="103"/>
                  </a:lnTo>
                  <a:lnTo>
                    <a:pt x="371" y="65"/>
                  </a:lnTo>
                  <a:lnTo>
                    <a:pt x="410" y="65"/>
                  </a:lnTo>
                  <a:lnTo>
                    <a:pt x="410" y="103"/>
                  </a:lnTo>
                  <a:close/>
                  <a:moveTo>
                    <a:pt x="353" y="159"/>
                  </a:moveTo>
                  <a:lnTo>
                    <a:pt x="315" y="159"/>
                  </a:lnTo>
                  <a:lnTo>
                    <a:pt x="315" y="122"/>
                  </a:lnTo>
                  <a:lnTo>
                    <a:pt x="353" y="122"/>
                  </a:lnTo>
                  <a:lnTo>
                    <a:pt x="353" y="159"/>
                  </a:lnTo>
                  <a:close/>
                  <a:moveTo>
                    <a:pt x="295" y="103"/>
                  </a:moveTo>
                  <a:lnTo>
                    <a:pt x="258" y="103"/>
                  </a:lnTo>
                  <a:lnTo>
                    <a:pt x="258" y="65"/>
                  </a:lnTo>
                  <a:lnTo>
                    <a:pt x="295" y="65"/>
                  </a:lnTo>
                  <a:lnTo>
                    <a:pt x="295" y="103"/>
                  </a:lnTo>
                  <a:close/>
                  <a:moveTo>
                    <a:pt x="238" y="159"/>
                  </a:moveTo>
                  <a:lnTo>
                    <a:pt x="201" y="159"/>
                  </a:lnTo>
                  <a:lnTo>
                    <a:pt x="201" y="122"/>
                  </a:lnTo>
                  <a:lnTo>
                    <a:pt x="238" y="122"/>
                  </a:lnTo>
                  <a:lnTo>
                    <a:pt x="238" y="159"/>
                  </a:lnTo>
                  <a:close/>
                  <a:moveTo>
                    <a:pt x="815" y="0"/>
                  </a:moveTo>
                  <a:lnTo>
                    <a:pt x="80" y="0"/>
                  </a:lnTo>
                  <a:lnTo>
                    <a:pt x="0" y="211"/>
                  </a:lnTo>
                  <a:lnTo>
                    <a:pt x="895" y="211"/>
                  </a:lnTo>
                  <a:lnTo>
                    <a:pt x="8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84" name="Forme libre 322">
              <a:extLst>
                <a:ext uri="{FF2B5EF4-FFF2-40B4-BE49-F238E27FC236}">
                  <a16:creationId xmlns:a16="http://schemas.microsoft.com/office/drawing/2014/main" xmlns="" id="{5E64CAF0-0E1E-4978-B131-81EF0ABB8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1001713"/>
              <a:ext cx="287338" cy="57150"/>
            </a:xfrm>
            <a:custGeom>
              <a:avLst/>
              <a:gdLst>
                <a:gd name="T0" fmla="*/ 572 w 903"/>
                <a:gd name="T1" fmla="*/ 78 h 180"/>
                <a:gd name="T2" fmla="*/ 569 w 903"/>
                <a:gd name="T3" fmla="*/ 84 h 180"/>
                <a:gd name="T4" fmla="*/ 565 w 903"/>
                <a:gd name="T5" fmla="*/ 88 h 180"/>
                <a:gd name="T6" fmla="*/ 560 w 903"/>
                <a:gd name="T7" fmla="*/ 90 h 180"/>
                <a:gd name="T8" fmla="*/ 554 w 903"/>
                <a:gd name="T9" fmla="*/ 90 h 180"/>
                <a:gd name="T10" fmla="*/ 548 w 903"/>
                <a:gd name="T11" fmla="*/ 88 h 180"/>
                <a:gd name="T12" fmla="*/ 545 w 903"/>
                <a:gd name="T13" fmla="*/ 84 h 180"/>
                <a:gd name="T14" fmla="*/ 543 w 903"/>
                <a:gd name="T15" fmla="*/ 78 h 180"/>
                <a:gd name="T16" fmla="*/ 542 w 903"/>
                <a:gd name="T17" fmla="*/ 60 h 180"/>
                <a:gd name="T18" fmla="*/ 331 w 903"/>
                <a:gd name="T19" fmla="*/ 75 h 180"/>
                <a:gd name="T20" fmla="*/ 330 w 903"/>
                <a:gd name="T21" fmla="*/ 80 h 180"/>
                <a:gd name="T22" fmla="*/ 327 w 903"/>
                <a:gd name="T23" fmla="*/ 86 h 180"/>
                <a:gd name="T24" fmla="*/ 322 w 903"/>
                <a:gd name="T25" fmla="*/ 89 h 180"/>
                <a:gd name="T26" fmla="*/ 316 w 903"/>
                <a:gd name="T27" fmla="*/ 90 h 180"/>
                <a:gd name="T28" fmla="*/ 310 w 903"/>
                <a:gd name="T29" fmla="*/ 89 h 180"/>
                <a:gd name="T30" fmla="*/ 306 w 903"/>
                <a:gd name="T31" fmla="*/ 86 h 180"/>
                <a:gd name="T32" fmla="*/ 302 w 903"/>
                <a:gd name="T33" fmla="*/ 80 h 180"/>
                <a:gd name="T34" fmla="*/ 301 w 903"/>
                <a:gd name="T35" fmla="*/ 75 h 180"/>
                <a:gd name="T36" fmla="*/ 301 w 903"/>
                <a:gd name="T37" fmla="*/ 42 h 180"/>
                <a:gd name="T38" fmla="*/ 304 w 903"/>
                <a:gd name="T39" fmla="*/ 36 h 180"/>
                <a:gd name="T40" fmla="*/ 308 w 903"/>
                <a:gd name="T41" fmla="*/ 32 h 180"/>
                <a:gd name="T42" fmla="*/ 313 w 903"/>
                <a:gd name="T43" fmla="*/ 30 h 180"/>
                <a:gd name="T44" fmla="*/ 557 w 903"/>
                <a:gd name="T45" fmla="*/ 30 h 180"/>
                <a:gd name="T46" fmla="*/ 563 w 903"/>
                <a:gd name="T47" fmla="*/ 31 h 180"/>
                <a:gd name="T48" fmla="*/ 567 w 903"/>
                <a:gd name="T49" fmla="*/ 34 h 180"/>
                <a:gd name="T50" fmla="*/ 571 w 903"/>
                <a:gd name="T51" fmla="*/ 39 h 180"/>
                <a:gd name="T52" fmla="*/ 572 w 903"/>
                <a:gd name="T53" fmla="*/ 45 h 180"/>
                <a:gd name="T54" fmla="*/ 0 w 903"/>
                <a:gd name="T55" fmla="*/ 0 h 180"/>
                <a:gd name="T56" fmla="*/ 0 w 903"/>
                <a:gd name="T57" fmla="*/ 168 h 180"/>
                <a:gd name="T58" fmla="*/ 2 w 903"/>
                <a:gd name="T59" fmla="*/ 174 h 180"/>
                <a:gd name="T60" fmla="*/ 6 w 903"/>
                <a:gd name="T61" fmla="*/ 178 h 180"/>
                <a:gd name="T62" fmla="*/ 12 w 903"/>
                <a:gd name="T63" fmla="*/ 180 h 180"/>
                <a:gd name="T64" fmla="*/ 888 w 903"/>
                <a:gd name="T65" fmla="*/ 180 h 180"/>
                <a:gd name="T66" fmla="*/ 894 w 903"/>
                <a:gd name="T67" fmla="*/ 179 h 180"/>
                <a:gd name="T68" fmla="*/ 899 w 903"/>
                <a:gd name="T69" fmla="*/ 176 h 180"/>
                <a:gd name="T70" fmla="*/ 902 w 903"/>
                <a:gd name="T71" fmla="*/ 172 h 180"/>
                <a:gd name="T72" fmla="*/ 903 w 903"/>
                <a:gd name="T73" fmla="*/ 165 h 180"/>
                <a:gd name="T74" fmla="*/ 0 w 903"/>
                <a:gd name="T7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3" h="180">
                  <a:moveTo>
                    <a:pt x="572" y="75"/>
                  </a:moveTo>
                  <a:lnTo>
                    <a:pt x="572" y="78"/>
                  </a:lnTo>
                  <a:lnTo>
                    <a:pt x="571" y="80"/>
                  </a:lnTo>
                  <a:lnTo>
                    <a:pt x="569" y="84"/>
                  </a:lnTo>
                  <a:lnTo>
                    <a:pt x="567" y="86"/>
                  </a:lnTo>
                  <a:lnTo>
                    <a:pt x="565" y="88"/>
                  </a:lnTo>
                  <a:lnTo>
                    <a:pt x="563" y="89"/>
                  </a:lnTo>
                  <a:lnTo>
                    <a:pt x="560" y="90"/>
                  </a:lnTo>
                  <a:lnTo>
                    <a:pt x="557" y="90"/>
                  </a:lnTo>
                  <a:lnTo>
                    <a:pt x="554" y="90"/>
                  </a:lnTo>
                  <a:lnTo>
                    <a:pt x="551" y="89"/>
                  </a:lnTo>
                  <a:lnTo>
                    <a:pt x="548" y="88"/>
                  </a:lnTo>
                  <a:lnTo>
                    <a:pt x="546" y="86"/>
                  </a:lnTo>
                  <a:lnTo>
                    <a:pt x="545" y="84"/>
                  </a:lnTo>
                  <a:lnTo>
                    <a:pt x="543" y="80"/>
                  </a:lnTo>
                  <a:lnTo>
                    <a:pt x="543" y="78"/>
                  </a:lnTo>
                  <a:lnTo>
                    <a:pt x="542" y="75"/>
                  </a:lnTo>
                  <a:lnTo>
                    <a:pt x="542" y="60"/>
                  </a:lnTo>
                  <a:lnTo>
                    <a:pt x="331" y="60"/>
                  </a:lnTo>
                  <a:lnTo>
                    <a:pt x="331" y="75"/>
                  </a:lnTo>
                  <a:lnTo>
                    <a:pt x="331" y="78"/>
                  </a:lnTo>
                  <a:lnTo>
                    <a:pt x="330" y="80"/>
                  </a:lnTo>
                  <a:lnTo>
                    <a:pt x="328" y="84"/>
                  </a:lnTo>
                  <a:lnTo>
                    <a:pt x="327" y="86"/>
                  </a:lnTo>
                  <a:lnTo>
                    <a:pt x="325" y="88"/>
                  </a:lnTo>
                  <a:lnTo>
                    <a:pt x="322" y="89"/>
                  </a:lnTo>
                  <a:lnTo>
                    <a:pt x="320" y="90"/>
                  </a:lnTo>
                  <a:lnTo>
                    <a:pt x="316" y="90"/>
                  </a:lnTo>
                  <a:lnTo>
                    <a:pt x="313" y="90"/>
                  </a:lnTo>
                  <a:lnTo>
                    <a:pt x="310" y="89"/>
                  </a:lnTo>
                  <a:lnTo>
                    <a:pt x="308" y="88"/>
                  </a:lnTo>
                  <a:lnTo>
                    <a:pt x="306" y="86"/>
                  </a:lnTo>
                  <a:lnTo>
                    <a:pt x="304" y="84"/>
                  </a:lnTo>
                  <a:lnTo>
                    <a:pt x="302" y="80"/>
                  </a:lnTo>
                  <a:lnTo>
                    <a:pt x="301" y="78"/>
                  </a:lnTo>
                  <a:lnTo>
                    <a:pt x="301" y="75"/>
                  </a:lnTo>
                  <a:lnTo>
                    <a:pt x="301" y="45"/>
                  </a:lnTo>
                  <a:lnTo>
                    <a:pt x="301" y="42"/>
                  </a:lnTo>
                  <a:lnTo>
                    <a:pt x="302" y="39"/>
                  </a:lnTo>
                  <a:lnTo>
                    <a:pt x="304" y="36"/>
                  </a:lnTo>
                  <a:lnTo>
                    <a:pt x="306" y="34"/>
                  </a:lnTo>
                  <a:lnTo>
                    <a:pt x="308" y="32"/>
                  </a:lnTo>
                  <a:lnTo>
                    <a:pt x="310" y="31"/>
                  </a:lnTo>
                  <a:lnTo>
                    <a:pt x="313" y="30"/>
                  </a:lnTo>
                  <a:lnTo>
                    <a:pt x="316" y="30"/>
                  </a:lnTo>
                  <a:lnTo>
                    <a:pt x="557" y="30"/>
                  </a:lnTo>
                  <a:lnTo>
                    <a:pt x="560" y="30"/>
                  </a:lnTo>
                  <a:lnTo>
                    <a:pt x="563" y="31"/>
                  </a:lnTo>
                  <a:lnTo>
                    <a:pt x="565" y="32"/>
                  </a:lnTo>
                  <a:lnTo>
                    <a:pt x="567" y="34"/>
                  </a:lnTo>
                  <a:lnTo>
                    <a:pt x="569" y="36"/>
                  </a:lnTo>
                  <a:lnTo>
                    <a:pt x="571" y="39"/>
                  </a:lnTo>
                  <a:lnTo>
                    <a:pt x="572" y="42"/>
                  </a:lnTo>
                  <a:lnTo>
                    <a:pt x="572" y="45"/>
                  </a:lnTo>
                  <a:lnTo>
                    <a:pt x="572" y="75"/>
                  </a:lnTo>
                  <a:close/>
                  <a:moveTo>
                    <a:pt x="0" y="0"/>
                  </a:moveTo>
                  <a:lnTo>
                    <a:pt x="0" y="165"/>
                  </a:lnTo>
                  <a:lnTo>
                    <a:pt x="0" y="168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9"/>
                  </a:lnTo>
                  <a:lnTo>
                    <a:pt x="12" y="180"/>
                  </a:lnTo>
                  <a:lnTo>
                    <a:pt x="15" y="180"/>
                  </a:lnTo>
                  <a:lnTo>
                    <a:pt x="888" y="180"/>
                  </a:lnTo>
                  <a:lnTo>
                    <a:pt x="891" y="180"/>
                  </a:lnTo>
                  <a:lnTo>
                    <a:pt x="894" y="179"/>
                  </a:lnTo>
                  <a:lnTo>
                    <a:pt x="897" y="178"/>
                  </a:lnTo>
                  <a:lnTo>
                    <a:pt x="899" y="176"/>
                  </a:lnTo>
                  <a:lnTo>
                    <a:pt x="901" y="174"/>
                  </a:lnTo>
                  <a:lnTo>
                    <a:pt x="902" y="172"/>
                  </a:lnTo>
                  <a:lnTo>
                    <a:pt x="903" y="168"/>
                  </a:lnTo>
                  <a:lnTo>
                    <a:pt x="903" y="165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85" name="Forme libre 323">
              <a:extLst>
                <a:ext uri="{FF2B5EF4-FFF2-40B4-BE49-F238E27FC236}">
                  <a16:creationId xmlns:a16="http://schemas.microsoft.com/office/drawing/2014/main" xmlns="" id="{4F8D27CA-EA67-412D-83F2-F661D003B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771525"/>
              <a:ext cx="230188" cy="142875"/>
            </a:xfrm>
            <a:custGeom>
              <a:avLst/>
              <a:gdLst>
                <a:gd name="T0" fmla="*/ 448 w 723"/>
                <a:gd name="T1" fmla="*/ 361 h 452"/>
                <a:gd name="T2" fmla="*/ 441 w 723"/>
                <a:gd name="T3" fmla="*/ 357 h 452"/>
                <a:gd name="T4" fmla="*/ 438 w 723"/>
                <a:gd name="T5" fmla="*/ 350 h 452"/>
                <a:gd name="T6" fmla="*/ 438 w 723"/>
                <a:gd name="T7" fmla="*/ 340 h 452"/>
                <a:gd name="T8" fmla="*/ 443 w 723"/>
                <a:gd name="T9" fmla="*/ 334 h 452"/>
                <a:gd name="T10" fmla="*/ 452 w 723"/>
                <a:gd name="T11" fmla="*/ 331 h 452"/>
                <a:gd name="T12" fmla="*/ 608 w 723"/>
                <a:gd name="T13" fmla="*/ 333 h 452"/>
                <a:gd name="T14" fmla="*/ 615 w 723"/>
                <a:gd name="T15" fmla="*/ 338 h 452"/>
                <a:gd name="T16" fmla="*/ 618 w 723"/>
                <a:gd name="T17" fmla="*/ 346 h 452"/>
                <a:gd name="T18" fmla="*/ 615 w 723"/>
                <a:gd name="T19" fmla="*/ 355 h 452"/>
                <a:gd name="T20" fmla="*/ 608 w 723"/>
                <a:gd name="T21" fmla="*/ 360 h 452"/>
                <a:gd name="T22" fmla="*/ 331 w 723"/>
                <a:gd name="T23" fmla="*/ 407 h 452"/>
                <a:gd name="T24" fmla="*/ 329 w 723"/>
                <a:gd name="T25" fmla="*/ 415 h 452"/>
                <a:gd name="T26" fmla="*/ 322 w 723"/>
                <a:gd name="T27" fmla="*/ 420 h 452"/>
                <a:gd name="T28" fmla="*/ 105 w 723"/>
                <a:gd name="T29" fmla="*/ 422 h 452"/>
                <a:gd name="T30" fmla="*/ 98 w 723"/>
                <a:gd name="T31" fmla="*/ 419 h 452"/>
                <a:gd name="T32" fmla="*/ 92 w 723"/>
                <a:gd name="T33" fmla="*/ 412 h 452"/>
                <a:gd name="T34" fmla="*/ 90 w 723"/>
                <a:gd name="T35" fmla="*/ 286 h 452"/>
                <a:gd name="T36" fmla="*/ 93 w 723"/>
                <a:gd name="T37" fmla="*/ 278 h 452"/>
                <a:gd name="T38" fmla="*/ 100 w 723"/>
                <a:gd name="T39" fmla="*/ 272 h 452"/>
                <a:gd name="T40" fmla="*/ 316 w 723"/>
                <a:gd name="T41" fmla="*/ 271 h 452"/>
                <a:gd name="T42" fmla="*/ 325 w 723"/>
                <a:gd name="T43" fmla="*/ 274 h 452"/>
                <a:gd name="T44" fmla="*/ 330 w 723"/>
                <a:gd name="T45" fmla="*/ 280 h 452"/>
                <a:gd name="T46" fmla="*/ 331 w 723"/>
                <a:gd name="T47" fmla="*/ 407 h 452"/>
                <a:gd name="T48" fmla="*/ 722 w 723"/>
                <a:gd name="T49" fmla="*/ 220 h 452"/>
                <a:gd name="T50" fmla="*/ 717 w 723"/>
                <a:gd name="T51" fmla="*/ 213 h 452"/>
                <a:gd name="T52" fmla="*/ 708 w 723"/>
                <a:gd name="T53" fmla="*/ 211 h 452"/>
                <a:gd name="T54" fmla="*/ 678 w 723"/>
                <a:gd name="T55" fmla="*/ 150 h 452"/>
                <a:gd name="T56" fmla="*/ 703 w 723"/>
                <a:gd name="T57" fmla="*/ 143 h 452"/>
                <a:gd name="T58" fmla="*/ 720 w 723"/>
                <a:gd name="T59" fmla="*/ 123 h 452"/>
                <a:gd name="T60" fmla="*/ 723 w 723"/>
                <a:gd name="T61" fmla="*/ 45 h 452"/>
                <a:gd name="T62" fmla="*/ 715 w 723"/>
                <a:gd name="T63" fmla="*/ 20 h 452"/>
                <a:gd name="T64" fmla="*/ 695 w 723"/>
                <a:gd name="T65" fmla="*/ 3 h 452"/>
                <a:gd name="T66" fmla="*/ 497 w 723"/>
                <a:gd name="T67" fmla="*/ 0 h 452"/>
                <a:gd name="T68" fmla="*/ 472 w 723"/>
                <a:gd name="T69" fmla="*/ 8 h 452"/>
                <a:gd name="T70" fmla="*/ 456 w 723"/>
                <a:gd name="T71" fmla="*/ 28 h 452"/>
                <a:gd name="T72" fmla="*/ 452 w 723"/>
                <a:gd name="T73" fmla="*/ 105 h 452"/>
                <a:gd name="T74" fmla="*/ 460 w 723"/>
                <a:gd name="T75" fmla="*/ 131 h 452"/>
                <a:gd name="T76" fmla="*/ 479 w 723"/>
                <a:gd name="T77" fmla="*/ 147 h 452"/>
                <a:gd name="T78" fmla="*/ 573 w 723"/>
                <a:gd name="T79" fmla="*/ 150 h 452"/>
                <a:gd name="T80" fmla="*/ 301 w 723"/>
                <a:gd name="T81" fmla="*/ 75 h 452"/>
                <a:gd name="T82" fmla="*/ 297 w 723"/>
                <a:gd name="T83" fmla="*/ 65 h 452"/>
                <a:gd name="T84" fmla="*/ 288 w 723"/>
                <a:gd name="T85" fmla="*/ 60 h 452"/>
                <a:gd name="T86" fmla="*/ 130 w 723"/>
                <a:gd name="T87" fmla="*/ 121 h 452"/>
                <a:gd name="T88" fmla="*/ 121 w 723"/>
                <a:gd name="T89" fmla="*/ 131 h 452"/>
                <a:gd name="T90" fmla="*/ 15 w 723"/>
                <a:gd name="T91" fmla="*/ 211 h 452"/>
                <a:gd name="T92" fmla="*/ 7 w 723"/>
                <a:gd name="T93" fmla="*/ 213 h 452"/>
                <a:gd name="T94" fmla="*/ 1 w 723"/>
                <a:gd name="T95" fmla="*/ 220 h 452"/>
                <a:gd name="T96" fmla="*/ 0 w 723"/>
                <a:gd name="T97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3" h="452">
                  <a:moveTo>
                    <a:pt x="603" y="361"/>
                  </a:moveTo>
                  <a:lnTo>
                    <a:pt x="452" y="361"/>
                  </a:lnTo>
                  <a:lnTo>
                    <a:pt x="448" y="361"/>
                  </a:lnTo>
                  <a:lnTo>
                    <a:pt x="446" y="360"/>
                  </a:lnTo>
                  <a:lnTo>
                    <a:pt x="443" y="359"/>
                  </a:lnTo>
                  <a:lnTo>
                    <a:pt x="441" y="357"/>
                  </a:lnTo>
                  <a:lnTo>
                    <a:pt x="440" y="355"/>
                  </a:lnTo>
                  <a:lnTo>
                    <a:pt x="438" y="352"/>
                  </a:lnTo>
                  <a:lnTo>
                    <a:pt x="438" y="350"/>
                  </a:lnTo>
                  <a:lnTo>
                    <a:pt x="437" y="346"/>
                  </a:lnTo>
                  <a:lnTo>
                    <a:pt x="438" y="343"/>
                  </a:lnTo>
                  <a:lnTo>
                    <a:pt x="438" y="340"/>
                  </a:lnTo>
                  <a:lnTo>
                    <a:pt x="440" y="338"/>
                  </a:lnTo>
                  <a:lnTo>
                    <a:pt x="441" y="336"/>
                  </a:lnTo>
                  <a:lnTo>
                    <a:pt x="443" y="334"/>
                  </a:lnTo>
                  <a:lnTo>
                    <a:pt x="446" y="333"/>
                  </a:lnTo>
                  <a:lnTo>
                    <a:pt x="448" y="331"/>
                  </a:lnTo>
                  <a:lnTo>
                    <a:pt x="452" y="331"/>
                  </a:lnTo>
                  <a:lnTo>
                    <a:pt x="603" y="331"/>
                  </a:lnTo>
                  <a:lnTo>
                    <a:pt x="605" y="331"/>
                  </a:lnTo>
                  <a:lnTo>
                    <a:pt x="608" y="333"/>
                  </a:lnTo>
                  <a:lnTo>
                    <a:pt x="610" y="334"/>
                  </a:lnTo>
                  <a:lnTo>
                    <a:pt x="614" y="336"/>
                  </a:lnTo>
                  <a:lnTo>
                    <a:pt x="615" y="338"/>
                  </a:lnTo>
                  <a:lnTo>
                    <a:pt x="617" y="340"/>
                  </a:lnTo>
                  <a:lnTo>
                    <a:pt x="617" y="343"/>
                  </a:lnTo>
                  <a:lnTo>
                    <a:pt x="618" y="346"/>
                  </a:lnTo>
                  <a:lnTo>
                    <a:pt x="617" y="350"/>
                  </a:lnTo>
                  <a:lnTo>
                    <a:pt x="617" y="352"/>
                  </a:lnTo>
                  <a:lnTo>
                    <a:pt x="615" y="355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0"/>
                  </a:lnTo>
                  <a:lnTo>
                    <a:pt x="605" y="361"/>
                  </a:lnTo>
                  <a:lnTo>
                    <a:pt x="603" y="361"/>
                  </a:lnTo>
                  <a:close/>
                  <a:moveTo>
                    <a:pt x="331" y="407"/>
                  </a:moveTo>
                  <a:lnTo>
                    <a:pt x="331" y="410"/>
                  </a:lnTo>
                  <a:lnTo>
                    <a:pt x="330" y="412"/>
                  </a:lnTo>
                  <a:lnTo>
                    <a:pt x="329" y="415"/>
                  </a:lnTo>
                  <a:lnTo>
                    <a:pt x="327" y="417"/>
                  </a:lnTo>
                  <a:lnTo>
                    <a:pt x="325" y="419"/>
                  </a:lnTo>
                  <a:lnTo>
                    <a:pt x="322" y="420"/>
                  </a:lnTo>
                  <a:lnTo>
                    <a:pt x="320" y="422"/>
                  </a:lnTo>
                  <a:lnTo>
                    <a:pt x="316" y="422"/>
                  </a:lnTo>
                  <a:lnTo>
                    <a:pt x="105" y="422"/>
                  </a:lnTo>
                  <a:lnTo>
                    <a:pt x="103" y="422"/>
                  </a:lnTo>
                  <a:lnTo>
                    <a:pt x="100" y="420"/>
                  </a:lnTo>
                  <a:lnTo>
                    <a:pt x="98" y="419"/>
                  </a:lnTo>
                  <a:lnTo>
                    <a:pt x="96" y="417"/>
                  </a:lnTo>
                  <a:lnTo>
                    <a:pt x="93" y="415"/>
                  </a:lnTo>
                  <a:lnTo>
                    <a:pt x="92" y="412"/>
                  </a:lnTo>
                  <a:lnTo>
                    <a:pt x="91" y="410"/>
                  </a:lnTo>
                  <a:lnTo>
                    <a:pt x="90" y="407"/>
                  </a:lnTo>
                  <a:lnTo>
                    <a:pt x="90" y="286"/>
                  </a:lnTo>
                  <a:lnTo>
                    <a:pt x="91" y="283"/>
                  </a:lnTo>
                  <a:lnTo>
                    <a:pt x="92" y="280"/>
                  </a:lnTo>
                  <a:lnTo>
                    <a:pt x="93" y="278"/>
                  </a:lnTo>
                  <a:lnTo>
                    <a:pt x="96" y="276"/>
                  </a:lnTo>
                  <a:lnTo>
                    <a:pt x="98" y="274"/>
                  </a:lnTo>
                  <a:lnTo>
                    <a:pt x="100" y="272"/>
                  </a:lnTo>
                  <a:lnTo>
                    <a:pt x="103" y="271"/>
                  </a:lnTo>
                  <a:lnTo>
                    <a:pt x="105" y="271"/>
                  </a:lnTo>
                  <a:lnTo>
                    <a:pt x="316" y="271"/>
                  </a:lnTo>
                  <a:lnTo>
                    <a:pt x="320" y="271"/>
                  </a:lnTo>
                  <a:lnTo>
                    <a:pt x="322" y="272"/>
                  </a:lnTo>
                  <a:lnTo>
                    <a:pt x="325" y="274"/>
                  </a:lnTo>
                  <a:lnTo>
                    <a:pt x="327" y="276"/>
                  </a:lnTo>
                  <a:lnTo>
                    <a:pt x="329" y="278"/>
                  </a:lnTo>
                  <a:lnTo>
                    <a:pt x="330" y="280"/>
                  </a:lnTo>
                  <a:lnTo>
                    <a:pt x="331" y="283"/>
                  </a:lnTo>
                  <a:lnTo>
                    <a:pt x="331" y="286"/>
                  </a:lnTo>
                  <a:lnTo>
                    <a:pt x="331" y="407"/>
                  </a:lnTo>
                  <a:close/>
                  <a:moveTo>
                    <a:pt x="723" y="226"/>
                  </a:moveTo>
                  <a:lnTo>
                    <a:pt x="723" y="223"/>
                  </a:lnTo>
                  <a:lnTo>
                    <a:pt x="722" y="220"/>
                  </a:lnTo>
                  <a:lnTo>
                    <a:pt x="721" y="218"/>
                  </a:lnTo>
                  <a:lnTo>
                    <a:pt x="719" y="216"/>
                  </a:lnTo>
                  <a:lnTo>
                    <a:pt x="717" y="213"/>
                  </a:lnTo>
                  <a:lnTo>
                    <a:pt x="713" y="212"/>
                  </a:lnTo>
                  <a:lnTo>
                    <a:pt x="711" y="211"/>
                  </a:lnTo>
                  <a:lnTo>
                    <a:pt x="708" y="211"/>
                  </a:lnTo>
                  <a:lnTo>
                    <a:pt x="603" y="211"/>
                  </a:lnTo>
                  <a:lnTo>
                    <a:pt x="603" y="150"/>
                  </a:lnTo>
                  <a:lnTo>
                    <a:pt x="678" y="150"/>
                  </a:lnTo>
                  <a:lnTo>
                    <a:pt x="686" y="149"/>
                  </a:lnTo>
                  <a:lnTo>
                    <a:pt x="695" y="147"/>
                  </a:lnTo>
                  <a:lnTo>
                    <a:pt x="703" y="143"/>
                  </a:lnTo>
                  <a:lnTo>
                    <a:pt x="710" y="137"/>
                  </a:lnTo>
                  <a:lnTo>
                    <a:pt x="715" y="131"/>
                  </a:lnTo>
                  <a:lnTo>
                    <a:pt x="720" y="123"/>
                  </a:lnTo>
                  <a:lnTo>
                    <a:pt x="722" y="115"/>
                  </a:lnTo>
                  <a:lnTo>
                    <a:pt x="723" y="105"/>
                  </a:lnTo>
                  <a:lnTo>
                    <a:pt x="723" y="45"/>
                  </a:lnTo>
                  <a:lnTo>
                    <a:pt x="722" y="36"/>
                  </a:lnTo>
                  <a:lnTo>
                    <a:pt x="720" y="28"/>
                  </a:lnTo>
                  <a:lnTo>
                    <a:pt x="715" y="20"/>
                  </a:lnTo>
                  <a:lnTo>
                    <a:pt x="710" y="13"/>
                  </a:lnTo>
                  <a:lnTo>
                    <a:pt x="703" y="8"/>
                  </a:lnTo>
                  <a:lnTo>
                    <a:pt x="695" y="3"/>
                  </a:lnTo>
                  <a:lnTo>
                    <a:pt x="686" y="1"/>
                  </a:lnTo>
                  <a:lnTo>
                    <a:pt x="678" y="0"/>
                  </a:lnTo>
                  <a:lnTo>
                    <a:pt x="497" y="0"/>
                  </a:lnTo>
                  <a:lnTo>
                    <a:pt x="488" y="1"/>
                  </a:lnTo>
                  <a:lnTo>
                    <a:pt x="479" y="3"/>
                  </a:lnTo>
                  <a:lnTo>
                    <a:pt x="472" y="8"/>
                  </a:lnTo>
                  <a:lnTo>
                    <a:pt x="466" y="13"/>
                  </a:lnTo>
                  <a:lnTo>
                    <a:pt x="460" y="20"/>
                  </a:lnTo>
                  <a:lnTo>
                    <a:pt x="456" y="28"/>
                  </a:lnTo>
                  <a:lnTo>
                    <a:pt x="453" y="36"/>
                  </a:lnTo>
                  <a:lnTo>
                    <a:pt x="452" y="45"/>
                  </a:lnTo>
                  <a:lnTo>
                    <a:pt x="452" y="105"/>
                  </a:lnTo>
                  <a:lnTo>
                    <a:pt x="453" y="115"/>
                  </a:lnTo>
                  <a:lnTo>
                    <a:pt x="456" y="123"/>
                  </a:lnTo>
                  <a:lnTo>
                    <a:pt x="460" y="131"/>
                  </a:lnTo>
                  <a:lnTo>
                    <a:pt x="466" y="137"/>
                  </a:lnTo>
                  <a:lnTo>
                    <a:pt x="472" y="143"/>
                  </a:lnTo>
                  <a:lnTo>
                    <a:pt x="479" y="147"/>
                  </a:lnTo>
                  <a:lnTo>
                    <a:pt x="488" y="150"/>
                  </a:lnTo>
                  <a:lnTo>
                    <a:pt x="497" y="150"/>
                  </a:lnTo>
                  <a:lnTo>
                    <a:pt x="573" y="150"/>
                  </a:lnTo>
                  <a:lnTo>
                    <a:pt x="573" y="211"/>
                  </a:lnTo>
                  <a:lnTo>
                    <a:pt x="301" y="211"/>
                  </a:lnTo>
                  <a:lnTo>
                    <a:pt x="301" y="75"/>
                  </a:lnTo>
                  <a:lnTo>
                    <a:pt x="301" y="72"/>
                  </a:lnTo>
                  <a:lnTo>
                    <a:pt x="299" y="69"/>
                  </a:lnTo>
                  <a:lnTo>
                    <a:pt x="297" y="65"/>
                  </a:lnTo>
                  <a:lnTo>
                    <a:pt x="295" y="63"/>
                  </a:lnTo>
                  <a:lnTo>
                    <a:pt x="292" y="61"/>
                  </a:lnTo>
                  <a:lnTo>
                    <a:pt x="288" y="60"/>
                  </a:lnTo>
                  <a:lnTo>
                    <a:pt x="284" y="60"/>
                  </a:lnTo>
                  <a:lnTo>
                    <a:pt x="281" y="61"/>
                  </a:lnTo>
                  <a:lnTo>
                    <a:pt x="130" y="121"/>
                  </a:lnTo>
                  <a:lnTo>
                    <a:pt x="127" y="123"/>
                  </a:lnTo>
                  <a:lnTo>
                    <a:pt x="123" y="128"/>
                  </a:lnTo>
                  <a:lnTo>
                    <a:pt x="121" y="131"/>
                  </a:lnTo>
                  <a:lnTo>
                    <a:pt x="121" y="135"/>
                  </a:lnTo>
                  <a:lnTo>
                    <a:pt x="121" y="211"/>
                  </a:lnTo>
                  <a:lnTo>
                    <a:pt x="15" y="211"/>
                  </a:lnTo>
                  <a:lnTo>
                    <a:pt x="12" y="211"/>
                  </a:lnTo>
                  <a:lnTo>
                    <a:pt x="10" y="212"/>
                  </a:lnTo>
                  <a:lnTo>
                    <a:pt x="7" y="213"/>
                  </a:lnTo>
                  <a:lnTo>
                    <a:pt x="4" y="216"/>
                  </a:lnTo>
                  <a:lnTo>
                    <a:pt x="3" y="218"/>
                  </a:lnTo>
                  <a:lnTo>
                    <a:pt x="1" y="220"/>
                  </a:lnTo>
                  <a:lnTo>
                    <a:pt x="1" y="223"/>
                  </a:lnTo>
                  <a:lnTo>
                    <a:pt x="0" y="226"/>
                  </a:lnTo>
                  <a:lnTo>
                    <a:pt x="0" y="452"/>
                  </a:lnTo>
                  <a:lnTo>
                    <a:pt x="723" y="452"/>
                  </a:lnTo>
                  <a:lnTo>
                    <a:pt x="723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64E23882-97E3-4B34-BBE0-6959274930AF}"/>
              </a:ext>
            </a:extLst>
          </p:cNvPr>
          <p:cNvSpPr/>
          <p:nvPr/>
        </p:nvSpPr>
        <p:spPr>
          <a:xfrm>
            <a:off x="10513894" y="1827649"/>
            <a:ext cx="1285929" cy="461665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r" rtl="0">
              <a:spcBef>
                <a:spcPts val="600"/>
              </a:spcBef>
            </a:pPr>
            <a:r>
              <a:rPr lang="fr-FR" sz="2400" noProof="1">
                <a:solidFill>
                  <a:schemeClr val="bg1"/>
                </a:solidFill>
              </a:rPr>
              <a:t>704,78 €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576948FB-CC34-4B03-88DC-8401A5A57F4D}"/>
              </a:ext>
            </a:extLst>
          </p:cNvPr>
          <p:cNvSpPr/>
          <p:nvPr/>
        </p:nvSpPr>
        <p:spPr>
          <a:xfrm>
            <a:off x="10885423" y="2580055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191,01 €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6E0B43-CBC1-4B75-A350-E61BB761761E}"/>
              </a:ext>
            </a:extLst>
          </p:cNvPr>
          <p:cNvSpPr/>
          <p:nvPr/>
        </p:nvSpPr>
        <p:spPr>
          <a:xfrm>
            <a:off x="10885423" y="2994209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189,31 €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C4B4557E-2EE3-41E0-8A59-E60F50BDB6EC}"/>
              </a:ext>
            </a:extLst>
          </p:cNvPr>
          <p:cNvSpPr/>
          <p:nvPr/>
        </p:nvSpPr>
        <p:spPr>
          <a:xfrm>
            <a:off x="10885423" y="3412943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186,54 €</a:t>
            </a:r>
          </a:p>
        </p:txBody>
      </p:sp>
      <p:sp>
        <p:nvSpPr>
          <p:cNvPr id="194" name="Forme libre 154" descr="Ceci est le logo de Facebook.">
            <a:extLst>
              <a:ext uri="{FF2B5EF4-FFF2-40B4-BE49-F238E27FC236}">
                <a16:creationId xmlns:a16="http://schemas.microsoft.com/office/drawing/2014/main" xmlns="" id="{BA54671E-ACFD-4428-B4B7-A37E5BA61CB3}"/>
              </a:ext>
            </a:extLst>
          </p:cNvPr>
          <p:cNvSpPr>
            <a:spLocks/>
          </p:cNvSpPr>
          <p:nvPr/>
        </p:nvSpPr>
        <p:spPr bwMode="auto">
          <a:xfrm>
            <a:off x="8689204" y="4222451"/>
            <a:ext cx="138355" cy="258819"/>
          </a:xfrm>
          <a:custGeom>
            <a:avLst/>
            <a:gdLst>
              <a:gd name="T0" fmla="*/ 49 w 49"/>
              <a:gd name="T1" fmla="*/ 28 h 92"/>
              <a:gd name="T2" fmla="*/ 32 w 49"/>
              <a:gd name="T3" fmla="*/ 28 h 92"/>
              <a:gd name="T4" fmla="*/ 32 w 49"/>
              <a:gd name="T5" fmla="*/ 20 h 92"/>
              <a:gd name="T6" fmla="*/ 36 w 49"/>
              <a:gd name="T7" fmla="*/ 16 h 92"/>
              <a:gd name="T8" fmla="*/ 48 w 49"/>
              <a:gd name="T9" fmla="*/ 16 h 92"/>
              <a:gd name="T10" fmla="*/ 48 w 49"/>
              <a:gd name="T11" fmla="*/ 0 h 92"/>
              <a:gd name="T12" fmla="*/ 31 w 49"/>
              <a:gd name="T13" fmla="*/ 0 h 92"/>
              <a:gd name="T14" fmla="*/ 12 w 49"/>
              <a:gd name="T15" fmla="*/ 19 h 92"/>
              <a:gd name="T16" fmla="*/ 12 w 49"/>
              <a:gd name="T17" fmla="*/ 28 h 92"/>
              <a:gd name="T18" fmla="*/ 0 w 49"/>
              <a:gd name="T19" fmla="*/ 28 h 92"/>
              <a:gd name="T20" fmla="*/ 0 w 49"/>
              <a:gd name="T21" fmla="*/ 44 h 92"/>
              <a:gd name="T22" fmla="*/ 12 w 49"/>
              <a:gd name="T23" fmla="*/ 44 h 92"/>
              <a:gd name="T24" fmla="*/ 12 w 49"/>
              <a:gd name="T25" fmla="*/ 92 h 92"/>
              <a:gd name="T26" fmla="*/ 32 w 49"/>
              <a:gd name="T27" fmla="*/ 92 h 92"/>
              <a:gd name="T28" fmla="*/ 32 w 49"/>
              <a:gd name="T29" fmla="*/ 44 h 92"/>
              <a:gd name="T30" fmla="*/ 47 w 49"/>
              <a:gd name="T31" fmla="*/ 44 h 92"/>
              <a:gd name="T32" fmla="*/ 49 w 49"/>
              <a:gd name="T33" fmla="*/ 2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" h="92">
                <a:moveTo>
                  <a:pt x="49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17"/>
                  <a:pt x="34" y="16"/>
                  <a:pt x="36" y="16"/>
                </a:cubicBezTo>
                <a:cubicBezTo>
                  <a:pt x="38" y="16"/>
                  <a:pt x="48" y="16"/>
                  <a:pt x="48" y="16"/>
                </a:cubicBezTo>
                <a:cubicBezTo>
                  <a:pt x="48" y="0"/>
                  <a:pt x="48" y="0"/>
                  <a:pt x="4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5" y="0"/>
                  <a:pt x="12" y="12"/>
                  <a:pt x="12" y="19"/>
                </a:cubicBezTo>
                <a:cubicBezTo>
                  <a:pt x="12" y="28"/>
                  <a:pt x="12" y="28"/>
                  <a:pt x="12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4"/>
                  <a:pt x="0" y="44"/>
                  <a:pt x="0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65"/>
                  <a:pt x="12" y="92"/>
                  <a:pt x="1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2"/>
                  <a:pt x="32" y="64"/>
                  <a:pt x="32" y="44"/>
                </a:cubicBezTo>
                <a:cubicBezTo>
                  <a:pt x="47" y="44"/>
                  <a:pt x="47" y="44"/>
                  <a:pt x="47" y="44"/>
                </a:cubicBezTo>
                <a:lnTo>
                  <a:pt x="49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1"/>
          </a:p>
        </p:txBody>
      </p:sp>
      <p:sp>
        <p:nvSpPr>
          <p:cNvPr id="196" name="Forme libre 162" descr="Ceci est le logo de Twitter.">
            <a:extLst>
              <a:ext uri="{FF2B5EF4-FFF2-40B4-BE49-F238E27FC236}">
                <a16:creationId xmlns:a16="http://schemas.microsoft.com/office/drawing/2014/main" xmlns="" id="{8AD2DF00-0982-4B28-B4A0-DF7B4B6DA358}"/>
              </a:ext>
            </a:extLst>
          </p:cNvPr>
          <p:cNvSpPr>
            <a:spLocks/>
          </p:cNvSpPr>
          <p:nvPr/>
        </p:nvSpPr>
        <p:spPr bwMode="auto">
          <a:xfrm>
            <a:off x="8631357" y="5066778"/>
            <a:ext cx="254048" cy="202761"/>
          </a:xfrm>
          <a:custGeom>
            <a:avLst/>
            <a:gdLst>
              <a:gd name="T0" fmla="*/ 90 w 90"/>
              <a:gd name="T1" fmla="*/ 9 h 72"/>
              <a:gd name="T2" fmla="*/ 81 w 90"/>
              <a:gd name="T3" fmla="*/ 9 h 72"/>
              <a:gd name="T4" fmla="*/ 86 w 90"/>
              <a:gd name="T5" fmla="*/ 1 h 72"/>
              <a:gd name="T6" fmla="*/ 75 w 90"/>
              <a:gd name="T7" fmla="*/ 6 h 72"/>
              <a:gd name="T8" fmla="*/ 61 w 90"/>
              <a:gd name="T9" fmla="*/ 0 h 72"/>
              <a:gd name="T10" fmla="*/ 43 w 90"/>
              <a:gd name="T11" fmla="*/ 18 h 72"/>
              <a:gd name="T12" fmla="*/ 44 w 90"/>
              <a:gd name="T13" fmla="*/ 22 h 72"/>
              <a:gd name="T14" fmla="*/ 6 w 90"/>
              <a:gd name="T15" fmla="*/ 3 h 72"/>
              <a:gd name="T16" fmla="*/ 4 w 90"/>
              <a:gd name="T17" fmla="*/ 12 h 72"/>
              <a:gd name="T18" fmla="*/ 12 w 90"/>
              <a:gd name="T19" fmla="*/ 28 h 72"/>
              <a:gd name="T20" fmla="*/ 4 w 90"/>
              <a:gd name="T21" fmla="*/ 25 h 72"/>
              <a:gd name="T22" fmla="*/ 4 w 90"/>
              <a:gd name="T23" fmla="*/ 26 h 72"/>
              <a:gd name="T24" fmla="*/ 18 w 90"/>
              <a:gd name="T25" fmla="*/ 43 h 72"/>
              <a:gd name="T26" fmla="*/ 10 w 90"/>
              <a:gd name="T27" fmla="*/ 44 h 72"/>
              <a:gd name="T28" fmla="*/ 27 w 90"/>
              <a:gd name="T29" fmla="*/ 56 h 72"/>
              <a:gd name="T30" fmla="*/ 0 w 90"/>
              <a:gd name="T31" fmla="*/ 64 h 72"/>
              <a:gd name="T32" fmla="*/ 28 w 90"/>
              <a:gd name="T33" fmla="*/ 72 h 72"/>
              <a:gd name="T34" fmla="*/ 80 w 90"/>
              <a:gd name="T35" fmla="*/ 20 h 72"/>
              <a:gd name="T36" fmla="*/ 80 w 90"/>
              <a:gd name="T37" fmla="*/ 18 h 72"/>
              <a:gd name="T38" fmla="*/ 90 w 90"/>
              <a:gd name="T39" fmla="*/ 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72">
                <a:moveTo>
                  <a:pt x="90" y="9"/>
                </a:moveTo>
                <a:cubicBezTo>
                  <a:pt x="87" y="11"/>
                  <a:pt x="84" y="11"/>
                  <a:pt x="81" y="9"/>
                </a:cubicBezTo>
                <a:cubicBezTo>
                  <a:pt x="85" y="7"/>
                  <a:pt x="85" y="6"/>
                  <a:pt x="86" y="1"/>
                </a:cubicBezTo>
                <a:cubicBezTo>
                  <a:pt x="83" y="3"/>
                  <a:pt x="79" y="5"/>
                  <a:pt x="75" y="6"/>
                </a:cubicBezTo>
                <a:cubicBezTo>
                  <a:pt x="71" y="2"/>
                  <a:pt x="67" y="0"/>
                  <a:pt x="61" y="0"/>
                </a:cubicBezTo>
                <a:cubicBezTo>
                  <a:pt x="51" y="0"/>
                  <a:pt x="43" y="8"/>
                  <a:pt x="43" y="18"/>
                </a:cubicBezTo>
                <a:cubicBezTo>
                  <a:pt x="43" y="20"/>
                  <a:pt x="43" y="21"/>
                  <a:pt x="44" y="22"/>
                </a:cubicBezTo>
                <a:cubicBezTo>
                  <a:pt x="29" y="22"/>
                  <a:pt x="15" y="14"/>
                  <a:pt x="6" y="3"/>
                </a:cubicBezTo>
                <a:cubicBezTo>
                  <a:pt x="5" y="6"/>
                  <a:pt x="4" y="9"/>
                  <a:pt x="4" y="12"/>
                </a:cubicBezTo>
                <a:cubicBezTo>
                  <a:pt x="4" y="19"/>
                  <a:pt x="7" y="24"/>
                  <a:pt x="12" y="28"/>
                </a:cubicBezTo>
                <a:cubicBezTo>
                  <a:pt x="9" y="27"/>
                  <a:pt x="6" y="27"/>
                  <a:pt x="4" y="25"/>
                </a:cubicBezTo>
                <a:cubicBezTo>
                  <a:pt x="4" y="25"/>
                  <a:pt x="4" y="25"/>
                  <a:pt x="4" y="26"/>
                </a:cubicBezTo>
                <a:cubicBezTo>
                  <a:pt x="4" y="34"/>
                  <a:pt x="10" y="42"/>
                  <a:pt x="18" y="43"/>
                </a:cubicBezTo>
                <a:cubicBezTo>
                  <a:pt x="15" y="44"/>
                  <a:pt x="13" y="44"/>
                  <a:pt x="10" y="44"/>
                </a:cubicBezTo>
                <a:cubicBezTo>
                  <a:pt x="12" y="51"/>
                  <a:pt x="19" y="56"/>
                  <a:pt x="27" y="56"/>
                </a:cubicBezTo>
                <a:cubicBezTo>
                  <a:pt x="19" y="62"/>
                  <a:pt x="9" y="65"/>
                  <a:pt x="0" y="64"/>
                </a:cubicBezTo>
                <a:cubicBezTo>
                  <a:pt x="8" y="69"/>
                  <a:pt x="18" y="72"/>
                  <a:pt x="28" y="72"/>
                </a:cubicBezTo>
                <a:cubicBezTo>
                  <a:pt x="61" y="72"/>
                  <a:pt x="80" y="44"/>
                  <a:pt x="80" y="20"/>
                </a:cubicBezTo>
                <a:cubicBezTo>
                  <a:pt x="80" y="19"/>
                  <a:pt x="80" y="19"/>
                  <a:pt x="80" y="18"/>
                </a:cubicBezTo>
                <a:cubicBezTo>
                  <a:pt x="83" y="15"/>
                  <a:pt x="87" y="13"/>
                  <a:pt x="9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1"/>
          </a:p>
        </p:txBody>
      </p:sp>
      <p:grpSp>
        <p:nvGrpSpPr>
          <p:cNvPr id="7" name="Groupe 196" descr="Ceci est le logo d’Instagram.">
            <a:extLst>
              <a:ext uri="{FF2B5EF4-FFF2-40B4-BE49-F238E27FC236}">
                <a16:creationId xmlns:a16="http://schemas.microsoft.com/office/drawing/2014/main" xmlns="" id="{105EB04D-523A-471B-94D7-64FDA15599AA}"/>
              </a:ext>
            </a:extLst>
          </p:cNvPr>
          <p:cNvGrpSpPr/>
          <p:nvPr/>
        </p:nvGrpSpPr>
        <p:grpSpPr>
          <a:xfrm>
            <a:off x="8634339" y="5859817"/>
            <a:ext cx="248085" cy="249277"/>
            <a:chOff x="3406775" y="2181225"/>
            <a:chExt cx="330200" cy="331788"/>
          </a:xfrm>
          <a:solidFill>
            <a:schemeClr val="bg1"/>
          </a:solidFill>
        </p:grpSpPr>
        <p:sp>
          <p:nvSpPr>
            <p:cNvPr id="198" name="Ovale 190">
              <a:extLst>
                <a:ext uri="{FF2B5EF4-FFF2-40B4-BE49-F238E27FC236}">
                  <a16:creationId xmlns:a16="http://schemas.microsoft.com/office/drawing/2014/main" xmlns="" id="{BD285FB7-C65E-4A4F-9730-2C7BDE085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8" y="2257425"/>
              <a:ext cx="180975" cy="179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99" name="Forme libre 191">
              <a:extLst>
                <a:ext uri="{FF2B5EF4-FFF2-40B4-BE49-F238E27FC236}">
                  <a16:creationId xmlns:a16="http://schemas.microsoft.com/office/drawing/2014/main" xmlns="" id="{BBC06FF8-9B23-4376-9786-14D97DD1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2181225"/>
              <a:ext cx="14288" cy="112713"/>
            </a:xfrm>
            <a:custGeom>
              <a:avLst/>
              <a:gdLst>
                <a:gd name="T0" fmla="*/ 4 w 4"/>
                <a:gd name="T1" fmla="*/ 0 h 30"/>
                <a:gd name="T2" fmla="*/ 0 w 4"/>
                <a:gd name="T3" fmla="*/ 1 h 30"/>
                <a:gd name="T4" fmla="*/ 0 w 4"/>
                <a:gd name="T5" fmla="*/ 30 h 30"/>
                <a:gd name="T6" fmla="*/ 4 w 4"/>
                <a:gd name="T7" fmla="*/ 30 h 30"/>
                <a:gd name="T8" fmla="*/ 4 w 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0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0" name="Forme libre 192">
              <a:extLst>
                <a:ext uri="{FF2B5EF4-FFF2-40B4-BE49-F238E27FC236}">
                  <a16:creationId xmlns:a16="http://schemas.microsoft.com/office/drawing/2014/main" xmlns="" id="{C6700C49-7AD6-494F-83F0-8DEBBC73A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2181225"/>
              <a:ext cx="14288" cy="112713"/>
            </a:xfrm>
            <a:custGeom>
              <a:avLst/>
              <a:gdLst>
                <a:gd name="T0" fmla="*/ 4 w 4"/>
                <a:gd name="T1" fmla="*/ 30 h 30"/>
                <a:gd name="T2" fmla="*/ 4 w 4"/>
                <a:gd name="T3" fmla="*/ 0 h 30"/>
                <a:gd name="T4" fmla="*/ 0 w 4"/>
                <a:gd name="T5" fmla="*/ 0 h 30"/>
                <a:gd name="T6" fmla="*/ 0 w 4"/>
                <a:gd name="T7" fmla="*/ 30 h 30"/>
                <a:gd name="T8" fmla="*/ 4 w 4"/>
                <a:gd name="T9" fmla="*/ 30 h 30"/>
                <a:gd name="T10" fmla="*/ 4 w 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0">
                  <a:moveTo>
                    <a:pt x="4" y="3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1" name="Forme libre 193">
              <a:extLst>
                <a:ext uri="{FF2B5EF4-FFF2-40B4-BE49-F238E27FC236}">
                  <a16:creationId xmlns:a16="http://schemas.microsoft.com/office/drawing/2014/main" xmlns="" id="{4134947C-4D7B-463E-A659-A8F440E310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775" y="2181225"/>
              <a:ext cx="330200" cy="331788"/>
            </a:xfrm>
            <a:custGeom>
              <a:avLst/>
              <a:gdLst>
                <a:gd name="T0" fmla="*/ 88 w 88"/>
                <a:gd name="T1" fmla="*/ 71 h 88"/>
                <a:gd name="T2" fmla="*/ 88 w 88"/>
                <a:gd name="T3" fmla="*/ 30 h 88"/>
                <a:gd name="T4" fmla="*/ 88 w 88"/>
                <a:gd name="T5" fmla="*/ 17 h 88"/>
                <a:gd name="T6" fmla="*/ 88 w 88"/>
                <a:gd name="T7" fmla="*/ 14 h 88"/>
                <a:gd name="T8" fmla="*/ 74 w 88"/>
                <a:gd name="T9" fmla="*/ 0 h 88"/>
                <a:gd name="T10" fmla="*/ 24 w 88"/>
                <a:gd name="T11" fmla="*/ 0 h 88"/>
                <a:gd name="T12" fmla="*/ 24 w 88"/>
                <a:gd name="T13" fmla="*/ 24 h 88"/>
                <a:gd name="T14" fmla="*/ 44 w 88"/>
                <a:gd name="T15" fmla="*/ 16 h 88"/>
                <a:gd name="T16" fmla="*/ 68 w 88"/>
                <a:gd name="T17" fmla="*/ 30 h 88"/>
                <a:gd name="T18" fmla="*/ 84 w 88"/>
                <a:gd name="T19" fmla="*/ 30 h 88"/>
                <a:gd name="T20" fmla="*/ 84 w 88"/>
                <a:gd name="T21" fmla="*/ 71 h 88"/>
                <a:gd name="T22" fmla="*/ 71 w 88"/>
                <a:gd name="T23" fmla="*/ 84 h 88"/>
                <a:gd name="T24" fmla="*/ 17 w 88"/>
                <a:gd name="T25" fmla="*/ 84 h 88"/>
                <a:gd name="T26" fmla="*/ 4 w 88"/>
                <a:gd name="T27" fmla="*/ 71 h 88"/>
                <a:gd name="T28" fmla="*/ 4 w 88"/>
                <a:gd name="T29" fmla="*/ 30 h 88"/>
                <a:gd name="T30" fmla="*/ 4 w 88"/>
                <a:gd name="T31" fmla="*/ 17 h 88"/>
                <a:gd name="T32" fmla="*/ 4 w 88"/>
                <a:gd name="T33" fmla="*/ 4 h 88"/>
                <a:gd name="T34" fmla="*/ 0 w 88"/>
                <a:gd name="T35" fmla="*/ 14 h 88"/>
                <a:gd name="T36" fmla="*/ 0 w 88"/>
                <a:gd name="T37" fmla="*/ 17 h 88"/>
                <a:gd name="T38" fmla="*/ 0 w 88"/>
                <a:gd name="T39" fmla="*/ 30 h 88"/>
                <a:gd name="T40" fmla="*/ 0 w 88"/>
                <a:gd name="T41" fmla="*/ 71 h 88"/>
                <a:gd name="T42" fmla="*/ 17 w 88"/>
                <a:gd name="T43" fmla="*/ 88 h 88"/>
                <a:gd name="T44" fmla="*/ 71 w 88"/>
                <a:gd name="T45" fmla="*/ 88 h 88"/>
                <a:gd name="T46" fmla="*/ 88 w 88"/>
                <a:gd name="T47" fmla="*/ 71 h 88"/>
                <a:gd name="T48" fmla="*/ 82 w 88"/>
                <a:gd name="T49" fmla="*/ 24 h 88"/>
                <a:gd name="T50" fmla="*/ 70 w 88"/>
                <a:gd name="T51" fmla="*/ 24 h 88"/>
                <a:gd name="T52" fmla="*/ 68 w 88"/>
                <a:gd name="T53" fmla="*/ 22 h 88"/>
                <a:gd name="T54" fmla="*/ 68 w 88"/>
                <a:gd name="T55" fmla="*/ 10 h 88"/>
                <a:gd name="T56" fmla="*/ 70 w 88"/>
                <a:gd name="T57" fmla="*/ 8 h 88"/>
                <a:gd name="T58" fmla="*/ 82 w 88"/>
                <a:gd name="T59" fmla="*/ 8 h 88"/>
                <a:gd name="T60" fmla="*/ 84 w 88"/>
                <a:gd name="T61" fmla="*/ 10 h 88"/>
                <a:gd name="T62" fmla="*/ 84 w 88"/>
                <a:gd name="T63" fmla="*/ 17 h 88"/>
                <a:gd name="T64" fmla="*/ 84 w 88"/>
                <a:gd name="T65" fmla="*/ 22 h 88"/>
                <a:gd name="T66" fmla="*/ 82 w 88"/>
                <a:gd name="T67" fmla="*/ 2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8">
                  <a:moveTo>
                    <a:pt x="88" y="71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6"/>
                    <a:pt x="82" y="0"/>
                    <a:pt x="7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9" y="19"/>
                    <a:pt x="36" y="16"/>
                    <a:pt x="44" y="16"/>
                  </a:cubicBezTo>
                  <a:cubicBezTo>
                    <a:pt x="54" y="16"/>
                    <a:pt x="63" y="22"/>
                    <a:pt x="68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8"/>
                    <a:pt x="78" y="84"/>
                    <a:pt x="71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0" y="84"/>
                    <a:pt x="4" y="78"/>
                    <a:pt x="4" y="7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7"/>
                    <a:pt x="0" y="10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1"/>
                    <a:pt x="7" y="88"/>
                    <a:pt x="17" y="88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81" y="88"/>
                    <a:pt x="88" y="81"/>
                    <a:pt x="88" y="71"/>
                  </a:cubicBezTo>
                  <a:close/>
                  <a:moveTo>
                    <a:pt x="82" y="24"/>
                  </a:moveTo>
                  <a:cubicBezTo>
                    <a:pt x="70" y="24"/>
                    <a:pt x="70" y="24"/>
                    <a:pt x="70" y="24"/>
                  </a:cubicBezTo>
                  <a:cubicBezTo>
                    <a:pt x="69" y="24"/>
                    <a:pt x="68" y="23"/>
                    <a:pt x="68" y="2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9" y="8"/>
                    <a:pt x="70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8"/>
                    <a:pt x="84" y="9"/>
                    <a:pt x="84" y="1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3"/>
                    <a:pt x="83" y="24"/>
                    <a:pt x="8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pic>
        <p:nvPicPr>
          <p:cNvPr id="181" name="Image 1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2714" y="5616449"/>
            <a:ext cx="1141390" cy="114139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0975" y="2809301"/>
            <a:ext cx="1127656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4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Améliorer le processus de dé gainage du câble:</a:t>
            </a:r>
          </a:p>
          <a:p>
            <a:endParaRPr lang="fr-FR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Avoir une petite machine pour rendre l’opération de </a:t>
            </a:r>
            <a:r>
              <a:rPr lang="fr-FR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dégainage</a:t>
            </a: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 câble plus rapide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66" name="object 5"/>
          <p:cNvSpPr/>
          <p:nvPr/>
        </p:nvSpPr>
        <p:spPr>
          <a:xfrm>
            <a:off x="10022845" y="1785734"/>
            <a:ext cx="899998" cy="808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A0A31DB-DD27-4F64-AB8C-EC7887B70CFD}"/>
              </a:ext>
            </a:extLst>
          </p:cNvPr>
          <p:cNvSpPr/>
          <p:nvPr/>
        </p:nvSpPr>
        <p:spPr>
          <a:xfrm>
            <a:off x="495859" y="1108230"/>
            <a:ext cx="4241394" cy="155785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Focus</a:t>
            </a:r>
          </a:p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Petite longueur</a:t>
            </a:r>
            <a:endParaRPr lang="fr-FR" sz="3600" b="1" noProof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9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9291974D-94F5-468A-87AC-B7EFF95696CC}"/>
              </a:ext>
            </a:extLst>
          </p:cNvPr>
          <p:cNvSpPr/>
          <p:nvPr/>
        </p:nvSpPr>
        <p:spPr>
          <a:xfrm>
            <a:off x="0" y="1116246"/>
            <a:ext cx="12192000" cy="5295901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98AD67-5AA4-441A-BB82-472C2884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5759" y="163908"/>
            <a:ext cx="6053620" cy="498598"/>
          </a:xfrm>
        </p:spPr>
        <p:txBody>
          <a:bodyPr rtlCol="0"/>
          <a:lstStyle/>
          <a:p>
            <a:pPr rtl="0"/>
            <a:r>
              <a:rPr lang="fr-FR" noProof="1" smtClean="0"/>
              <a:t>Vision 2022: </a:t>
            </a:r>
            <a:endParaRPr lang="fr-FR" noProof="1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F6CA378-A42F-4D9C-A19A-0115D50F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D50806-BABF-4915-9689-3B9956D1C75C}" type="slidenum">
              <a:rPr lang="fr-FR" noProof="1" dirty="0" smtClean="0"/>
              <a:pPr rtl="0"/>
              <a:t>5</a:t>
            </a:fld>
            <a:endParaRPr lang="fr-FR" noProof="1"/>
          </a:p>
        </p:txBody>
      </p:sp>
      <p:grpSp>
        <p:nvGrpSpPr>
          <p:cNvPr id="5" name="Groupe 11" descr="Ceci est une icône représentant des pièces de monnaie.">
            <a:extLst>
              <a:ext uri="{FF2B5EF4-FFF2-40B4-BE49-F238E27FC236}">
                <a16:creationId xmlns:a16="http://schemas.microsoft.com/office/drawing/2014/main" xmlns="" id="{75301E57-A6A4-4748-B362-9BA17072ED18}"/>
              </a:ext>
            </a:extLst>
          </p:cNvPr>
          <p:cNvGrpSpPr/>
          <p:nvPr/>
        </p:nvGrpSpPr>
        <p:grpSpPr>
          <a:xfrm>
            <a:off x="1804759" y="1367124"/>
            <a:ext cx="287338" cy="263526"/>
            <a:chOff x="3171825" y="1368425"/>
            <a:chExt cx="287338" cy="263526"/>
          </a:xfrm>
          <a:solidFill>
            <a:schemeClr val="bg1"/>
          </a:solidFill>
        </p:grpSpPr>
        <p:sp>
          <p:nvSpPr>
            <p:cNvPr id="13" name="Forme libre 466">
              <a:extLst>
                <a:ext uri="{FF2B5EF4-FFF2-40B4-BE49-F238E27FC236}">
                  <a16:creationId xmlns:a16="http://schemas.microsoft.com/office/drawing/2014/main" xmlns="" id="{385D5C6F-FE82-4E8C-8542-1BECD761D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98613"/>
              <a:ext cx="49213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136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4" name="Forme libre 467">
              <a:extLst>
                <a:ext uri="{FF2B5EF4-FFF2-40B4-BE49-F238E27FC236}">
                  <a16:creationId xmlns:a16="http://schemas.microsoft.com/office/drawing/2014/main" xmlns="" id="{3F4AD88D-507E-4EB6-B578-88060D4CF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98613"/>
              <a:ext cx="28575" cy="33338"/>
            </a:xfrm>
            <a:custGeom>
              <a:avLst/>
              <a:gdLst>
                <a:gd name="T0" fmla="*/ 75 w 90"/>
                <a:gd name="T1" fmla="*/ 0 h 106"/>
                <a:gd name="T2" fmla="*/ 0 w 90"/>
                <a:gd name="T3" fmla="*/ 0 h 106"/>
                <a:gd name="T4" fmla="*/ 0 w 90"/>
                <a:gd name="T5" fmla="*/ 106 h 106"/>
                <a:gd name="T6" fmla="*/ 75 w 90"/>
                <a:gd name="T7" fmla="*/ 106 h 106"/>
                <a:gd name="T8" fmla="*/ 78 w 90"/>
                <a:gd name="T9" fmla="*/ 106 h 106"/>
                <a:gd name="T10" fmla="*/ 80 w 90"/>
                <a:gd name="T11" fmla="*/ 104 h 106"/>
                <a:gd name="T12" fmla="*/ 84 w 90"/>
                <a:gd name="T13" fmla="*/ 103 h 106"/>
                <a:gd name="T14" fmla="*/ 86 w 90"/>
                <a:gd name="T15" fmla="*/ 101 h 106"/>
                <a:gd name="T16" fmla="*/ 88 w 90"/>
                <a:gd name="T17" fmla="*/ 99 h 106"/>
                <a:gd name="T18" fmla="*/ 89 w 90"/>
                <a:gd name="T19" fmla="*/ 97 h 106"/>
                <a:gd name="T20" fmla="*/ 90 w 90"/>
                <a:gd name="T21" fmla="*/ 94 h 106"/>
                <a:gd name="T22" fmla="*/ 90 w 90"/>
                <a:gd name="T23" fmla="*/ 91 h 106"/>
                <a:gd name="T24" fmla="*/ 90 w 90"/>
                <a:gd name="T25" fmla="*/ 15 h 106"/>
                <a:gd name="T26" fmla="*/ 90 w 90"/>
                <a:gd name="T27" fmla="*/ 12 h 106"/>
                <a:gd name="T28" fmla="*/ 89 w 90"/>
                <a:gd name="T29" fmla="*/ 10 h 106"/>
                <a:gd name="T30" fmla="*/ 88 w 90"/>
                <a:gd name="T31" fmla="*/ 7 h 106"/>
                <a:gd name="T32" fmla="*/ 86 w 90"/>
                <a:gd name="T33" fmla="*/ 5 h 106"/>
                <a:gd name="T34" fmla="*/ 84 w 90"/>
                <a:gd name="T35" fmla="*/ 4 h 106"/>
                <a:gd name="T36" fmla="*/ 80 w 90"/>
                <a:gd name="T37" fmla="*/ 2 h 106"/>
                <a:gd name="T38" fmla="*/ 78 w 90"/>
                <a:gd name="T39" fmla="*/ 2 h 106"/>
                <a:gd name="T40" fmla="*/ 75 w 90"/>
                <a:gd name="T41" fmla="*/ 0 h 106"/>
                <a:gd name="T42" fmla="*/ 7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75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8" y="106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5" name="Forme libre 468">
              <a:extLst>
                <a:ext uri="{FF2B5EF4-FFF2-40B4-BE49-F238E27FC236}">
                  <a16:creationId xmlns:a16="http://schemas.microsoft.com/office/drawing/2014/main" xmlns="" id="{25BE5FD6-A410-4824-9697-31FCF7983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98613"/>
              <a:ext cx="28575" cy="33338"/>
            </a:xfrm>
            <a:custGeom>
              <a:avLst/>
              <a:gdLst>
                <a:gd name="T0" fmla="*/ 15 w 90"/>
                <a:gd name="T1" fmla="*/ 0 h 106"/>
                <a:gd name="T2" fmla="*/ 11 w 90"/>
                <a:gd name="T3" fmla="*/ 0 h 106"/>
                <a:gd name="T4" fmla="*/ 9 w 90"/>
                <a:gd name="T5" fmla="*/ 2 h 106"/>
                <a:gd name="T6" fmla="*/ 6 w 90"/>
                <a:gd name="T7" fmla="*/ 4 h 106"/>
                <a:gd name="T8" fmla="*/ 4 w 90"/>
                <a:gd name="T9" fmla="*/ 5 h 106"/>
                <a:gd name="T10" fmla="*/ 3 w 90"/>
                <a:gd name="T11" fmla="*/ 7 h 106"/>
                <a:gd name="T12" fmla="*/ 1 w 90"/>
                <a:gd name="T13" fmla="*/ 10 h 106"/>
                <a:gd name="T14" fmla="*/ 0 w 90"/>
                <a:gd name="T15" fmla="*/ 12 h 106"/>
                <a:gd name="T16" fmla="*/ 0 w 90"/>
                <a:gd name="T17" fmla="*/ 15 h 106"/>
                <a:gd name="T18" fmla="*/ 0 w 90"/>
                <a:gd name="T19" fmla="*/ 91 h 106"/>
                <a:gd name="T20" fmla="*/ 0 w 90"/>
                <a:gd name="T21" fmla="*/ 94 h 106"/>
                <a:gd name="T22" fmla="*/ 1 w 90"/>
                <a:gd name="T23" fmla="*/ 97 h 106"/>
                <a:gd name="T24" fmla="*/ 3 w 90"/>
                <a:gd name="T25" fmla="*/ 99 h 106"/>
                <a:gd name="T26" fmla="*/ 4 w 90"/>
                <a:gd name="T27" fmla="*/ 101 h 106"/>
                <a:gd name="T28" fmla="*/ 6 w 90"/>
                <a:gd name="T29" fmla="*/ 103 h 106"/>
                <a:gd name="T30" fmla="*/ 9 w 90"/>
                <a:gd name="T31" fmla="*/ 104 h 106"/>
                <a:gd name="T32" fmla="*/ 11 w 90"/>
                <a:gd name="T33" fmla="*/ 106 h 106"/>
                <a:gd name="T34" fmla="*/ 15 w 90"/>
                <a:gd name="T35" fmla="*/ 106 h 106"/>
                <a:gd name="T36" fmla="*/ 90 w 90"/>
                <a:gd name="T37" fmla="*/ 106 h 106"/>
                <a:gd name="T38" fmla="*/ 90 w 90"/>
                <a:gd name="T39" fmla="*/ 0 h 106"/>
                <a:gd name="T40" fmla="*/ 75 w 90"/>
                <a:gd name="T41" fmla="*/ 0 h 106"/>
                <a:gd name="T42" fmla="*/ 1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15" y="0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6" name="Forme libre 469">
              <a:extLst>
                <a:ext uri="{FF2B5EF4-FFF2-40B4-BE49-F238E27FC236}">
                  <a16:creationId xmlns:a16="http://schemas.microsoft.com/office/drawing/2014/main" xmlns="" id="{70C956FB-1840-44F1-8377-516D0A87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22413"/>
              <a:ext cx="49213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136 w 151"/>
                <a:gd name="T5" fmla="*/ 0 h 105"/>
                <a:gd name="T6" fmla="*/ 0 w 151"/>
                <a:gd name="T7" fmla="*/ 0 h 105"/>
                <a:gd name="T8" fmla="*/ 0 w 151"/>
                <a:gd name="T9" fmla="*/ 105 h 105"/>
                <a:gd name="T10" fmla="*/ 136 w 151"/>
                <a:gd name="T11" fmla="*/ 105 h 105"/>
                <a:gd name="T12" fmla="*/ 151 w 151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36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7" name="Forme libre 470">
              <a:extLst>
                <a:ext uri="{FF2B5EF4-FFF2-40B4-BE49-F238E27FC236}">
                  <a16:creationId xmlns:a16="http://schemas.microsoft.com/office/drawing/2014/main" xmlns="" id="{31F34C55-620E-437B-84B4-9120D2B17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22413"/>
              <a:ext cx="28575" cy="33338"/>
            </a:xfrm>
            <a:custGeom>
              <a:avLst/>
              <a:gdLst>
                <a:gd name="T0" fmla="*/ 15 w 90"/>
                <a:gd name="T1" fmla="*/ 0 h 105"/>
                <a:gd name="T2" fmla="*/ 11 w 90"/>
                <a:gd name="T3" fmla="*/ 0 h 105"/>
                <a:gd name="T4" fmla="*/ 9 w 90"/>
                <a:gd name="T5" fmla="*/ 1 h 105"/>
                <a:gd name="T6" fmla="*/ 6 w 90"/>
                <a:gd name="T7" fmla="*/ 2 h 105"/>
                <a:gd name="T8" fmla="*/ 4 w 90"/>
                <a:gd name="T9" fmla="*/ 4 h 105"/>
                <a:gd name="T10" fmla="*/ 3 w 90"/>
                <a:gd name="T11" fmla="*/ 7 h 105"/>
                <a:gd name="T12" fmla="*/ 1 w 90"/>
                <a:gd name="T13" fmla="*/ 9 h 105"/>
                <a:gd name="T14" fmla="*/ 0 w 90"/>
                <a:gd name="T15" fmla="*/ 12 h 105"/>
                <a:gd name="T16" fmla="*/ 0 w 90"/>
                <a:gd name="T17" fmla="*/ 15 h 105"/>
                <a:gd name="T18" fmla="*/ 0 w 90"/>
                <a:gd name="T19" fmla="*/ 90 h 105"/>
                <a:gd name="T20" fmla="*/ 0 w 90"/>
                <a:gd name="T21" fmla="*/ 93 h 105"/>
                <a:gd name="T22" fmla="*/ 1 w 90"/>
                <a:gd name="T23" fmla="*/ 96 h 105"/>
                <a:gd name="T24" fmla="*/ 3 w 90"/>
                <a:gd name="T25" fmla="*/ 99 h 105"/>
                <a:gd name="T26" fmla="*/ 4 w 90"/>
                <a:gd name="T27" fmla="*/ 101 h 105"/>
                <a:gd name="T28" fmla="*/ 6 w 90"/>
                <a:gd name="T29" fmla="*/ 102 h 105"/>
                <a:gd name="T30" fmla="*/ 9 w 90"/>
                <a:gd name="T31" fmla="*/ 104 h 105"/>
                <a:gd name="T32" fmla="*/ 11 w 90"/>
                <a:gd name="T33" fmla="*/ 105 h 105"/>
                <a:gd name="T34" fmla="*/ 15 w 90"/>
                <a:gd name="T35" fmla="*/ 105 h 105"/>
                <a:gd name="T36" fmla="*/ 7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  <a:gd name="T42" fmla="*/ 75 w 90"/>
                <a:gd name="T43" fmla="*/ 0 h 105"/>
                <a:gd name="T44" fmla="*/ 15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15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8" name="Forme libre 471">
              <a:extLst>
                <a:ext uri="{FF2B5EF4-FFF2-40B4-BE49-F238E27FC236}">
                  <a16:creationId xmlns:a16="http://schemas.microsoft.com/office/drawing/2014/main" xmlns="" id="{18397A4D-BBCC-464A-A388-9BDBF3FBC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22413"/>
              <a:ext cx="28575" cy="33338"/>
            </a:xfrm>
            <a:custGeom>
              <a:avLst/>
              <a:gdLst>
                <a:gd name="T0" fmla="*/ 75 w 90"/>
                <a:gd name="T1" fmla="*/ 0 h 105"/>
                <a:gd name="T2" fmla="*/ 0 w 90"/>
                <a:gd name="T3" fmla="*/ 0 h 105"/>
                <a:gd name="T4" fmla="*/ 0 w 90"/>
                <a:gd name="T5" fmla="*/ 105 h 105"/>
                <a:gd name="T6" fmla="*/ 75 w 90"/>
                <a:gd name="T7" fmla="*/ 105 h 105"/>
                <a:gd name="T8" fmla="*/ 78 w 90"/>
                <a:gd name="T9" fmla="*/ 105 h 105"/>
                <a:gd name="T10" fmla="*/ 80 w 90"/>
                <a:gd name="T11" fmla="*/ 104 h 105"/>
                <a:gd name="T12" fmla="*/ 84 w 90"/>
                <a:gd name="T13" fmla="*/ 102 h 105"/>
                <a:gd name="T14" fmla="*/ 86 w 90"/>
                <a:gd name="T15" fmla="*/ 101 h 105"/>
                <a:gd name="T16" fmla="*/ 88 w 90"/>
                <a:gd name="T17" fmla="*/ 99 h 105"/>
                <a:gd name="T18" fmla="*/ 89 w 90"/>
                <a:gd name="T19" fmla="*/ 96 h 105"/>
                <a:gd name="T20" fmla="*/ 90 w 90"/>
                <a:gd name="T21" fmla="*/ 93 h 105"/>
                <a:gd name="T22" fmla="*/ 90 w 90"/>
                <a:gd name="T23" fmla="*/ 90 h 105"/>
                <a:gd name="T24" fmla="*/ 90 w 90"/>
                <a:gd name="T25" fmla="*/ 15 h 105"/>
                <a:gd name="T26" fmla="*/ 90 w 90"/>
                <a:gd name="T27" fmla="*/ 12 h 105"/>
                <a:gd name="T28" fmla="*/ 89 w 90"/>
                <a:gd name="T29" fmla="*/ 9 h 105"/>
                <a:gd name="T30" fmla="*/ 88 w 90"/>
                <a:gd name="T31" fmla="*/ 7 h 105"/>
                <a:gd name="T32" fmla="*/ 86 w 90"/>
                <a:gd name="T33" fmla="*/ 4 h 105"/>
                <a:gd name="T34" fmla="*/ 84 w 90"/>
                <a:gd name="T35" fmla="*/ 2 h 105"/>
                <a:gd name="T36" fmla="*/ 80 w 90"/>
                <a:gd name="T37" fmla="*/ 1 h 105"/>
                <a:gd name="T38" fmla="*/ 78 w 90"/>
                <a:gd name="T39" fmla="*/ 0 h 105"/>
                <a:gd name="T40" fmla="*/ 75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75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9" name="Forme libre 472">
              <a:extLst>
                <a:ext uri="{FF2B5EF4-FFF2-40B4-BE49-F238E27FC236}">
                  <a16:creationId xmlns:a16="http://schemas.microsoft.com/office/drawing/2014/main" xmlns="" id="{196FE97D-77A1-4D52-A288-82512B28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14462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4 h 105"/>
                <a:gd name="T12" fmla="*/ 3 w 90"/>
                <a:gd name="T13" fmla="*/ 6 h 105"/>
                <a:gd name="T14" fmla="*/ 1 w 90"/>
                <a:gd name="T15" fmla="*/ 9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3 h 105"/>
                <a:gd name="T24" fmla="*/ 1 w 90"/>
                <a:gd name="T25" fmla="*/ 96 h 105"/>
                <a:gd name="T26" fmla="*/ 3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45 w 90"/>
                <a:gd name="T39" fmla="*/ 105 h 105"/>
                <a:gd name="T40" fmla="*/ 90 w 90"/>
                <a:gd name="T41" fmla="*/ 105 h 105"/>
                <a:gd name="T42" fmla="*/ 90 w 90"/>
                <a:gd name="T4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" name="Forme libre 473">
              <a:extLst>
                <a:ext uri="{FF2B5EF4-FFF2-40B4-BE49-F238E27FC236}">
                  <a16:creationId xmlns:a16="http://schemas.microsoft.com/office/drawing/2014/main" xmlns="" id="{AEEC57E4-9646-4A44-BD9D-7456C262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4462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46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06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6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1" name="Forme libre 474">
              <a:extLst>
                <a:ext uri="{FF2B5EF4-FFF2-40B4-BE49-F238E27FC236}">
                  <a16:creationId xmlns:a16="http://schemas.microsoft.com/office/drawing/2014/main" xmlns="" id="{3033CFA5-C735-49A7-99D6-6BC7D8DA0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1446213"/>
              <a:ext cx="28575" cy="33338"/>
            </a:xfrm>
            <a:custGeom>
              <a:avLst/>
              <a:gdLst>
                <a:gd name="T0" fmla="*/ 90 w 90"/>
                <a:gd name="T1" fmla="*/ 15 h 105"/>
                <a:gd name="T2" fmla="*/ 90 w 90"/>
                <a:gd name="T3" fmla="*/ 12 h 105"/>
                <a:gd name="T4" fmla="*/ 89 w 90"/>
                <a:gd name="T5" fmla="*/ 9 h 105"/>
                <a:gd name="T6" fmla="*/ 88 w 90"/>
                <a:gd name="T7" fmla="*/ 6 h 105"/>
                <a:gd name="T8" fmla="*/ 86 w 90"/>
                <a:gd name="T9" fmla="*/ 4 h 105"/>
                <a:gd name="T10" fmla="*/ 84 w 90"/>
                <a:gd name="T11" fmla="*/ 2 h 105"/>
                <a:gd name="T12" fmla="*/ 81 w 90"/>
                <a:gd name="T13" fmla="*/ 1 h 105"/>
                <a:gd name="T14" fmla="*/ 78 w 90"/>
                <a:gd name="T15" fmla="*/ 0 h 105"/>
                <a:gd name="T16" fmla="*/ 75 w 90"/>
                <a:gd name="T17" fmla="*/ 0 h 105"/>
                <a:gd name="T18" fmla="*/ 45 w 90"/>
                <a:gd name="T19" fmla="*/ 0 h 105"/>
                <a:gd name="T20" fmla="*/ 0 w 90"/>
                <a:gd name="T21" fmla="*/ 0 h 105"/>
                <a:gd name="T22" fmla="*/ 0 w 90"/>
                <a:gd name="T23" fmla="*/ 105 h 105"/>
                <a:gd name="T24" fmla="*/ 75 w 90"/>
                <a:gd name="T25" fmla="*/ 105 h 105"/>
                <a:gd name="T26" fmla="*/ 78 w 90"/>
                <a:gd name="T27" fmla="*/ 105 h 105"/>
                <a:gd name="T28" fmla="*/ 81 w 90"/>
                <a:gd name="T29" fmla="*/ 104 h 105"/>
                <a:gd name="T30" fmla="*/ 84 w 90"/>
                <a:gd name="T31" fmla="*/ 103 h 105"/>
                <a:gd name="T32" fmla="*/ 86 w 90"/>
                <a:gd name="T33" fmla="*/ 101 h 105"/>
                <a:gd name="T34" fmla="*/ 88 w 90"/>
                <a:gd name="T35" fmla="*/ 99 h 105"/>
                <a:gd name="T36" fmla="*/ 89 w 90"/>
                <a:gd name="T37" fmla="*/ 96 h 105"/>
                <a:gd name="T38" fmla="*/ 90 w 90"/>
                <a:gd name="T39" fmla="*/ 93 h 105"/>
                <a:gd name="T40" fmla="*/ 90 w 90"/>
                <a:gd name="T41" fmla="*/ 90 h 105"/>
                <a:gd name="T42" fmla="*/ 90 w 90"/>
                <a:gd name="T43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15"/>
                  </a:moveTo>
                  <a:lnTo>
                    <a:pt x="90" y="12"/>
                  </a:lnTo>
                  <a:lnTo>
                    <a:pt x="89" y="9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2" name="Forme libre 475">
              <a:extLst>
                <a:ext uri="{FF2B5EF4-FFF2-40B4-BE49-F238E27FC236}">
                  <a16:creationId xmlns:a16="http://schemas.microsoft.com/office/drawing/2014/main" xmlns="" id="{065F74B0-847F-49F5-9074-1CED108D1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08113"/>
              <a:ext cx="30163" cy="33338"/>
            </a:xfrm>
            <a:custGeom>
              <a:avLst/>
              <a:gdLst>
                <a:gd name="T0" fmla="*/ 0 w 91"/>
                <a:gd name="T1" fmla="*/ 90 h 105"/>
                <a:gd name="T2" fmla="*/ 1 w 91"/>
                <a:gd name="T3" fmla="*/ 93 h 105"/>
                <a:gd name="T4" fmla="*/ 1 w 91"/>
                <a:gd name="T5" fmla="*/ 95 h 105"/>
                <a:gd name="T6" fmla="*/ 3 w 91"/>
                <a:gd name="T7" fmla="*/ 98 h 105"/>
                <a:gd name="T8" fmla="*/ 4 w 91"/>
                <a:gd name="T9" fmla="*/ 101 h 105"/>
                <a:gd name="T10" fmla="*/ 7 w 91"/>
                <a:gd name="T11" fmla="*/ 103 h 105"/>
                <a:gd name="T12" fmla="*/ 9 w 91"/>
                <a:gd name="T13" fmla="*/ 104 h 105"/>
                <a:gd name="T14" fmla="*/ 13 w 91"/>
                <a:gd name="T15" fmla="*/ 105 h 105"/>
                <a:gd name="T16" fmla="*/ 15 w 91"/>
                <a:gd name="T17" fmla="*/ 105 h 105"/>
                <a:gd name="T18" fmla="*/ 45 w 91"/>
                <a:gd name="T19" fmla="*/ 105 h 105"/>
                <a:gd name="T20" fmla="*/ 91 w 91"/>
                <a:gd name="T21" fmla="*/ 105 h 105"/>
                <a:gd name="T22" fmla="*/ 91 w 91"/>
                <a:gd name="T23" fmla="*/ 0 h 105"/>
                <a:gd name="T24" fmla="*/ 15 w 91"/>
                <a:gd name="T25" fmla="*/ 0 h 105"/>
                <a:gd name="T26" fmla="*/ 13 w 91"/>
                <a:gd name="T27" fmla="*/ 0 h 105"/>
                <a:gd name="T28" fmla="*/ 9 w 91"/>
                <a:gd name="T29" fmla="*/ 1 h 105"/>
                <a:gd name="T30" fmla="*/ 7 w 91"/>
                <a:gd name="T31" fmla="*/ 2 h 105"/>
                <a:gd name="T32" fmla="*/ 4 w 91"/>
                <a:gd name="T33" fmla="*/ 4 h 105"/>
                <a:gd name="T34" fmla="*/ 3 w 91"/>
                <a:gd name="T35" fmla="*/ 6 h 105"/>
                <a:gd name="T36" fmla="*/ 1 w 91"/>
                <a:gd name="T37" fmla="*/ 8 h 105"/>
                <a:gd name="T38" fmla="*/ 1 w 91"/>
                <a:gd name="T39" fmla="*/ 11 h 105"/>
                <a:gd name="T40" fmla="*/ 0 w 91"/>
                <a:gd name="T41" fmla="*/ 15 h 105"/>
                <a:gd name="T42" fmla="*/ 0 w 91"/>
                <a:gd name="T4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0" y="90"/>
                  </a:moveTo>
                  <a:lnTo>
                    <a:pt x="1" y="93"/>
                  </a:lnTo>
                  <a:lnTo>
                    <a:pt x="1" y="95"/>
                  </a:lnTo>
                  <a:lnTo>
                    <a:pt x="3" y="98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3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1" y="105"/>
                  </a:lnTo>
                  <a:lnTo>
                    <a:pt x="91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3" name="Forme libre 476">
              <a:extLst>
                <a:ext uri="{FF2B5EF4-FFF2-40B4-BE49-F238E27FC236}">
                  <a16:creationId xmlns:a16="http://schemas.microsoft.com/office/drawing/2014/main" xmlns="" id="{DB22E8D4-6BB2-4D40-BB88-1C39D4F8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1408113"/>
              <a:ext cx="47625" cy="33338"/>
            </a:xfrm>
            <a:custGeom>
              <a:avLst/>
              <a:gdLst>
                <a:gd name="T0" fmla="*/ 0 w 150"/>
                <a:gd name="T1" fmla="*/ 105 h 105"/>
                <a:gd name="T2" fmla="*/ 105 w 150"/>
                <a:gd name="T3" fmla="*/ 105 h 105"/>
                <a:gd name="T4" fmla="*/ 150 w 150"/>
                <a:gd name="T5" fmla="*/ 105 h 105"/>
                <a:gd name="T6" fmla="*/ 150 w 150"/>
                <a:gd name="T7" fmla="*/ 0 h 105"/>
                <a:gd name="T8" fmla="*/ 75 w 150"/>
                <a:gd name="T9" fmla="*/ 0 h 105"/>
                <a:gd name="T10" fmla="*/ 0 w 150"/>
                <a:gd name="T11" fmla="*/ 0 h 105"/>
                <a:gd name="T12" fmla="*/ 0 w 15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0" y="105"/>
                  </a:move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4" name="Forme libre 478">
              <a:extLst>
                <a:ext uri="{FF2B5EF4-FFF2-40B4-BE49-F238E27FC236}">
                  <a16:creationId xmlns:a16="http://schemas.microsoft.com/office/drawing/2014/main" xmlns="" id="{87F52D03-CB49-4783-A300-614548CAD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408113"/>
              <a:ext cx="28575" cy="33338"/>
            </a:xfrm>
            <a:custGeom>
              <a:avLst/>
              <a:gdLst>
                <a:gd name="T0" fmla="*/ 0 w 90"/>
                <a:gd name="T1" fmla="*/ 105 h 105"/>
                <a:gd name="T2" fmla="*/ 75 w 90"/>
                <a:gd name="T3" fmla="*/ 105 h 105"/>
                <a:gd name="T4" fmla="*/ 78 w 90"/>
                <a:gd name="T5" fmla="*/ 105 h 105"/>
                <a:gd name="T6" fmla="*/ 82 w 90"/>
                <a:gd name="T7" fmla="*/ 104 h 105"/>
                <a:gd name="T8" fmla="*/ 84 w 90"/>
                <a:gd name="T9" fmla="*/ 103 h 105"/>
                <a:gd name="T10" fmla="*/ 86 w 90"/>
                <a:gd name="T11" fmla="*/ 101 h 105"/>
                <a:gd name="T12" fmla="*/ 88 w 90"/>
                <a:gd name="T13" fmla="*/ 98 h 105"/>
                <a:gd name="T14" fmla="*/ 89 w 90"/>
                <a:gd name="T15" fmla="*/ 95 h 105"/>
                <a:gd name="T16" fmla="*/ 90 w 90"/>
                <a:gd name="T17" fmla="*/ 93 h 105"/>
                <a:gd name="T18" fmla="*/ 90 w 90"/>
                <a:gd name="T19" fmla="*/ 90 h 105"/>
                <a:gd name="T20" fmla="*/ 90 w 90"/>
                <a:gd name="T21" fmla="*/ 15 h 105"/>
                <a:gd name="T22" fmla="*/ 90 w 90"/>
                <a:gd name="T23" fmla="*/ 11 h 105"/>
                <a:gd name="T24" fmla="*/ 89 w 90"/>
                <a:gd name="T25" fmla="*/ 8 h 105"/>
                <a:gd name="T26" fmla="*/ 88 w 90"/>
                <a:gd name="T27" fmla="*/ 6 h 105"/>
                <a:gd name="T28" fmla="*/ 86 w 90"/>
                <a:gd name="T29" fmla="*/ 4 h 105"/>
                <a:gd name="T30" fmla="*/ 84 w 90"/>
                <a:gd name="T31" fmla="*/ 2 h 105"/>
                <a:gd name="T32" fmla="*/ 82 w 90"/>
                <a:gd name="T33" fmla="*/ 1 h 105"/>
                <a:gd name="T34" fmla="*/ 78 w 90"/>
                <a:gd name="T35" fmla="*/ 0 h 105"/>
                <a:gd name="T36" fmla="*/ 75 w 90"/>
                <a:gd name="T37" fmla="*/ 0 h 105"/>
                <a:gd name="T38" fmla="*/ 0 w 90"/>
                <a:gd name="T39" fmla="*/ 0 h 105"/>
                <a:gd name="T40" fmla="*/ 0 w 90"/>
                <a:gd name="T4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05"/>
                  </a:moveTo>
                  <a:lnTo>
                    <a:pt x="75" y="105"/>
                  </a:lnTo>
                  <a:lnTo>
                    <a:pt x="78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89" y="95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5" name="Forme libre 479">
              <a:extLst>
                <a:ext uri="{FF2B5EF4-FFF2-40B4-BE49-F238E27FC236}">
                  <a16:creationId xmlns:a16="http://schemas.microsoft.com/office/drawing/2014/main" xmlns="" id="{DBADE0C6-806F-47B9-9C52-13B9C417A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560513"/>
              <a:ext cx="28575" cy="33338"/>
            </a:xfrm>
            <a:custGeom>
              <a:avLst/>
              <a:gdLst>
                <a:gd name="T0" fmla="*/ 90 w 90"/>
                <a:gd name="T1" fmla="*/ 90 h 105"/>
                <a:gd name="T2" fmla="*/ 90 w 90"/>
                <a:gd name="T3" fmla="*/ 15 h 105"/>
                <a:gd name="T4" fmla="*/ 90 w 90"/>
                <a:gd name="T5" fmla="*/ 12 h 105"/>
                <a:gd name="T6" fmla="*/ 89 w 90"/>
                <a:gd name="T7" fmla="*/ 9 h 105"/>
                <a:gd name="T8" fmla="*/ 88 w 90"/>
                <a:gd name="T9" fmla="*/ 7 h 105"/>
                <a:gd name="T10" fmla="*/ 86 w 90"/>
                <a:gd name="T11" fmla="*/ 5 h 105"/>
                <a:gd name="T12" fmla="*/ 84 w 90"/>
                <a:gd name="T13" fmla="*/ 2 h 105"/>
                <a:gd name="T14" fmla="*/ 80 w 90"/>
                <a:gd name="T15" fmla="*/ 1 h 105"/>
                <a:gd name="T16" fmla="*/ 78 w 90"/>
                <a:gd name="T17" fmla="*/ 0 h 105"/>
                <a:gd name="T18" fmla="*/ 75 w 90"/>
                <a:gd name="T19" fmla="*/ 0 h 105"/>
                <a:gd name="T20" fmla="*/ 15 w 90"/>
                <a:gd name="T21" fmla="*/ 0 h 105"/>
                <a:gd name="T22" fmla="*/ 0 w 90"/>
                <a:gd name="T23" fmla="*/ 0 h 105"/>
                <a:gd name="T24" fmla="*/ 0 w 90"/>
                <a:gd name="T25" fmla="*/ 105 h 105"/>
                <a:gd name="T26" fmla="*/ 15 w 90"/>
                <a:gd name="T27" fmla="*/ 105 h 105"/>
                <a:gd name="T28" fmla="*/ 75 w 90"/>
                <a:gd name="T29" fmla="*/ 105 h 105"/>
                <a:gd name="T30" fmla="*/ 78 w 90"/>
                <a:gd name="T31" fmla="*/ 105 h 105"/>
                <a:gd name="T32" fmla="*/ 80 w 90"/>
                <a:gd name="T33" fmla="*/ 104 h 105"/>
                <a:gd name="T34" fmla="*/ 84 w 90"/>
                <a:gd name="T35" fmla="*/ 103 h 105"/>
                <a:gd name="T36" fmla="*/ 86 w 90"/>
                <a:gd name="T37" fmla="*/ 101 h 105"/>
                <a:gd name="T38" fmla="*/ 88 w 90"/>
                <a:gd name="T39" fmla="*/ 99 h 105"/>
                <a:gd name="T40" fmla="*/ 89 w 90"/>
                <a:gd name="T41" fmla="*/ 97 h 105"/>
                <a:gd name="T42" fmla="*/ 90 w 90"/>
                <a:gd name="T43" fmla="*/ 94 h 105"/>
                <a:gd name="T44" fmla="*/ 90 w 90"/>
                <a:gd name="T45" fmla="*/ 90 h 105"/>
                <a:gd name="T46" fmla="*/ 90 w 90"/>
                <a:gd name="T4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05">
                  <a:moveTo>
                    <a:pt x="90" y="90"/>
                  </a:move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6" name="Forme libre 480">
              <a:extLst>
                <a:ext uri="{FF2B5EF4-FFF2-40B4-BE49-F238E27FC236}">
                  <a16:creationId xmlns:a16="http://schemas.microsoft.com/office/drawing/2014/main" xmlns="" id="{C8E574A7-2E84-4B27-8D39-E8F428DC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5605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15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5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7" name="Forme libre 481">
              <a:extLst>
                <a:ext uri="{FF2B5EF4-FFF2-40B4-BE49-F238E27FC236}">
                  <a16:creationId xmlns:a16="http://schemas.microsoft.com/office/drawing/2014/main" xmlns="" id="{8B0D6F72-7A5D-4B7E-BC3D-3CDDA28E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5 h 105"/>
                <a:gd name="T12" fmla="*/ 2 w 90"/>
                <a:gd name="T13" fmla="*/ 7 h 105"/>
                <a:gd name="T14" fmla="*/ 1 w 90"/>
                <a:gd name="T15" fmla="*/ 10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4 h 105"/>
                <a:gd name="T24" fmla="*/ 1 w 90"/>
                <a:gd name="T25" fmla="*/ 97 h 105"/>
                <a:gd name="T26" fmla="*/ 2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8" name="Forme libre 482">
              <a:extLst>
                <a:ext uri="{FF2B5EF4-FFF2-40B4-BE49-F238E27FC236}">
                  <a16:creationId xmlns:a16="http://schemas.microsoft.com/office/drawing/2014/main" xmlns="" id="{A018FEA5-42F8-45D6-903D-DEDCEE104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84313"/>
              <a:ext cx="49213" cy="33338"/>
            </a:xfrm>
            <a:custGeom>
              <a:avLst/>
              <a:gdLst>
                <a:gd name="T0" fmla="*/ 151 w 151"/>
                <a:gd name="T1" fmla="*/ 106 h 106"/>
                <a:gd name="T2" fmla="*/ 151 w 151"/>
                <a:gd name="T3" fmla="*/ 0 h 106"/>
                <a:gd name="T4" fmla="*/ 45 w 151"/>
                <a:gd name="T5" fmla="*/ 0 h 106"/>
                <a:gd name="T6" fmla="*/ 0 w 151"/>
                <a:gd name="T7" fmla="*/ 0 h 106"/>
                <a:gd name="T8" fmla="*/ 0 w 151"/>
                <a:gd name="T9" fmla="*/ 106 h 106"/>
                <a:gd name="T10" fmla="*/ 15 w 151"/>
                <a:gd name="T11" fmla="*/ 106 h 106"/>
                <a:gd name="T12" fmla="*/ 151 w 151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6">
                  <a:moveTo>
                    <a:pt x="151" y="106"/>
                  </a:move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15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9" name="Forme libre 483">
              <a:extLst>
                <a:ext uri="{FF2B5EF4-FFF2-40B4-BE49-F238E27FC236}">
                  <a16:creationId xmlns:a16="http://schemas.microsoft.com/office/drawing/2014/main" xmlns="" id="{9420C61C-BD63-442B-856D-C607C206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484313"/>
              <a:ext cx="28575" cy="33338"/>
            </a:xfrm>
            <a:custGeom>
              <a:avLst/>
              <a:gdLst>
                <a:gd name="T0" fmla="*/ 75 w 90"/>
                <a:gd name="T1" fmla="*/ 106 h 106"/>
                <a:gd name="T2" fmla="*/ 78 w 90"/>
                <a:gd name="T3" fmla="*/ 105 h 106"/>
                <a:gd name="T4" fmla="*/ 80 w 90"/>
                <a:gd name="T5" fmla="*/ 104 h 106"/>
                <a:gd name="T6" fmla="*/ 84 w 90"/>
                <a:gd name="T7" fmla="*/ 103 h 106"/>
                <a:gd name="T8" fmla="*/ 86 w 90"/>
                <a:gd name="T9" fmla="*/ 101 h 106"/>
                <a:gd name="T10" fmla="*/ 88 w 90"/>
                <a:gd name="T11" fmla="*/ 99 h 106"/>
                <a:gd name="T12" fmla="*/ 89 w 90"/>
                <a:gd name="T13" fmla="*/ 96 h 106"/>
                <a:gd name="T14" fmla="*/ 90 w 90"/>
                <a:gd name="T15" fmla="*/ 93 h 106"/>
                <a:gd name="T16" fmla="*/ 90 w 90"/>
                <a:gd name="T17" fmla="*/ 91 h 106"/>
                <a:gd name="T18" fmla="*/ 90 w 90"/>
                <a:gd name="T19" fmla="*/ 15 h 106"/>
                <a:gd name="T20" fmla="*/ 90 w 90"/>
                <a:gd name="T21" fmla="*/ 13 h 106"/>
                <a:gd name="T22" fmla="*/ 89 w 90"/>
                <a:gd name="T23" fmla="*/ 10 h 106"/>
                <a:gd name="T24" fmla="*/ 88 w 90"/>
                <a:gd name="T25" fmla="*/ 7 h 106"/>
                <a:gd name="T26" fmla="*/ 86 w 90"/>
                <a:gd name="T27" fmla="*/ 4 h 106"/>
                <a:gd name="T28" fmla="*/ 84 w 90"/>
                <a:gd name="T29" fmla="*/ 3 h 106"/>
                <a:gd name="T30" fmla="*/ 80 w 90"/>
                <a:gd name="T31" fmla="*/ 1 h 106"/>
                <a:gd name="T32" fmla="*/ 78 w 90"/>
                <a:gd name="T33" fmla="*/ 1 h 106"/>
                <a:gd name="T34" fmla="*/ 75 w 90"/>
                <a:gd name="T35" fmla="*/ 0 h 106"/>
                <a:gd name="T36" fmla="*/ 45 w 90"/>
                <a:gd name="T37" fmla="*/ 0 h 106"/>
                <a:gd name="T38" fmla="*/ 0 w 90"/>
                <a:gd name="T39" fmla="*/ 0 h 106"/>
                <a:gd name="T40" fmla="*/ 0 w 90"/>
                <a:gd name="T41" fmla="*/ 106 h 106"/>
                <a:gd name="T42" fmla="*/ 15 w 90"/>
                <a:gd name="T43" fmla="*/ 106 h 106"/>
                <a:gd name="T44" fmla="*/ 75 w 90"/>
                <a:gd name="T4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6">
                  <a:moveTo>
                    <a:pt x="75" y="106"/>
                  </a:move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7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0" name="Forme libre 484">
              <a:extLst>
                <a:ext uri="{FF2B5EF4-FFF2-40B4-BE49-F238E27FC236}">
                  <a16:creationId xmlns:a16="http://schemas.microsoft.com/office/drawing/2014/main" xmlns="" id="{71355AF3-97FA-44F4-8CED-39EABD79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484313"/>
              <a:ext cx="28575" cy="33338"/>
            </a:xfrm>
            <a:custGeom>
              <a:avLst/>
              <a:gdLst>
                <a:gd name="T0" fmla="*/ 15 w 90"/>
                <a:gd name="T1" fmla="*/ 106 h 106"/>
                <a:gd name="T2" fmla="*/ 90 w 90"/>
                <a:gd name="T3" fmla="*/ 106 h 106"/>
                <a:gd name="T4" fmla="*/ 90 w 90"/>
                <a:gd name="T5" fmla="*/ 0 h 106"/>
                <a:gd name="T6" fmla="*/ 15 w 90"/>
                <a:gd name="T7" fmla="*/ 0 h 106"/>
                <a:gd name="T8" fmla="*/ 11 w 90"/>
                <a:gd name="T9" fmla="*/ 1 h 106"/>
                <a:gd name="T10" fmla="*/ 9 w 90"/>
                <a:gd name="T11" fmla="*/ 1 h 106"/>
                <a:gd name="T12" fmla="*/ 6 w 90"/>
                <a:gd name="T13" fmla="*/ 3 h 106"/>
                <a:gd name="T14" fmla="*/ 4 w 90"/>
                <a:gd name="T15" fmla="*/ 4 h 106"/>
                <a:gd name="T16" fmla="*/ 2 w 90"/>
                <a:gd name="T17" fmla="*/ 7 h 106"/>
                <a:gd name="T18" fmla="*/ 1 w 90"/>
                <a:gd name="T19" fmla="*/ 10 h 106"/>
                <a:gd name="T20" fmla="*/ 0 w 90"/>
                <a:gd name="T21" fmla="*/ 13 h 106"/>
                <a:gd name="T22" fmla="*/ 0 w 90"/>
                <a:gd name="T23" fmla="*/ 15 h 106"/>
                <a:gd name="T24" fmla="*/ 0 w 90"/>
                <a:gd name="T25" fmla="*/ 90 h 106"/>
                <a:gd name="T26" fmla="*/ 0 w 90"/>
                <a:gd name="T27" fmla="*/ 93 h 106"/>
                <a:gd name="T28" fmla="*/ 1 w 90"/>
                <a:gd name="T29" fmla="*/ 96 h 106"/>
                <a:gd name="T30" fmla="*/ 2 w 90"/>
                <a:gd name="T31" fmla="*/ 99 h 106"/>
                <a:gd name="T32" fmla="*/ 4 w 90"/>
                <a:gd name="T33" fmla="*/ 101 h 106"/>
                <a:gd name="T34" fmla="*/ 6 w 90"/>
                <a:gd name="T35" fmla="*/ 103 h 106"/>
                <a:gd name="T36" fmla="*/ 9 w 90"/>
                <a:gd name="T37" fmla="*/ 104 h 106"/>
                <a:gd name="T38" fmla="*/ 11 w 90"/>
                <a:gd name="T39" fmla="*/ 105 h 106"/>
                <a:gd name="T40" fmla="*/ 15 w 90"/>
                <a:gd name="T4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15" y="106"/>
                  </a:move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1" name="Forme libre 485">
              <a:extLst>
                <a:ext uri="{FF2B5EF4-FFF2-40B4-BE49-F238E27FC236}">
                  <a16:creationId xmlns:a16="http://schemas.microsoft.com/office/drawing/2014/main" xmlns="" id="{1D1D6786-F147-423B-8681-E0DF22328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68425"/>
              <a:ext cx="28575" cy="34925"/>
            </a:xfrm>
            <a:custGeom>
              <a:avLst/>
              <a:gdLst>
                <a:gd name="T0" fmla="*/ 90 w 90"/>
                <a:gd name="T1" fmla="*/ 92 h 107"/>
                <a:gd name="T2" fmla="*/ 90 w 90"/>
                <a:gd name="T3" fmla="*/ 15 h 107"/>
                <a:gd name="T4" fmla="*/ 90 w 90"/>
                <a:gd name="T5" fmla="*/ 13 h 107"/>
                <a:gd name="T6" fmla="*/ 89 w 90"/>
                <a:gd name="T7" fmla="*/ 10 h 107"/>
                <a:gd name="T8" fmla="*/ 88 w 90"/>
                <a:gd name="T9" fmla="*/ 8 h 107"/>
                <a:gd name="T10" fmla="*/ 86 w 90"/>
                <a:gd name="T11" fmla="*/ 6 h 107"/>
                <a:gd name="T12" fmla="*/ 84 w 90"/>
                <a:gd name="T13" fmla="*/ 4 h 107"/>
                <a:gd name="T14" fmla="*/ 80 w 90"/>
                <a:gd name="T15" fmla="*/ 3 h 107"/>
                <a:gd name="T16" fmla="*/ 78 w 90"/>
                <a:gd name="T17" fmla="*/ 2 h 107"/>
                <a:gd name="T18" fmla="*/ 75 w 90"/>
                <a:gd name="T19" fmla="*/ 2 h 107"/>
                <a:gd name="T20" fmla="*/ 0 w 90"/>
                <a:gd name="T21" fmla="*/ 0 h 107"/>
                <a:gd name="T22" fmla="*/ 0 w 90"/>
                <a:gd name="T23" fmla="*/ 107 h 107"/>
                <a:gd name="T24" fmla="*/ 75 w 90"/>
                <a:gd name="T25" fmla="*/ 107 h 107"/>
                <a:gd name="T26" fmla="*/ 78 w 90"/>
                <a:gd name="T27" fmla="*/ 106 h 107"/>
                <a:gd name="T28" fmla="*/ 80 w 90"/>
                <a:gd name="T29" fmla="*/ 106 h 107"/>
                <a:gd name="T30" fmla="*/ 84 w 90"/>
                <a:gd name="T31" fmla="*/ 103 h 107"/>
                <a:gd name="T32" fmla="*/ 86 w 90"/>
                <a:gd name="T33" fmla="*/ 102 h 107"/>
                <a:gd name="T34" fmla="*/ 88 w 90"/>
                <a:gd name="T35" fmla="*/ 100 h 107"/>
                <a:gd name="T36" fmla="*/ 89 w 90"/>
                <a:gd name="T37" fmla="*/ 97 h 107"/>
                <a:gd name="T38" fmla="*/ 90 w 90"/>
                <a:gd name="T39" fmla="*/ 95 h 107"/>
                <a:gd name="T40" fmla="*/ 90 w 90"/>
                <a:gd name="T4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90" y="92"/>
                  </a:move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0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0" y="106"/>
                  </a:lnTo>
                  <a:lnTo>
                    <a:pt x="84" y="103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9" y="97"/>
                  </a:lnTo>
                  <a:lnTo>
                    <a:pt x="90" y="95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2" name="Forme libre 486">
              <a:extLst>
                <a:ext uri="{FF2B5EF4-FFF2-40B4-BE49-F238E27FC236}">
                  <a16:creationId xmlns:a16="http://schemas.microsoft.com/office/drawing/2014/main" xmlns="" id="{7EF27FE8-5FBD-4924-9F78-02B9C47D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368425"/>
              <a:ext cx="28575" cy="34925"/>
            </a:xfrm>
            <a:custGeom>
              <a:avLst/>
              <a:gdLst>
                <a:gd name="T0" fmla="*/ 15 w 90"/>
                <a:gd name="T1" fmla="*/ 107 h 107"/>
                <a:gd name="T2" fmla="*/ 90 w 90"/>
                <a:gd name="T3" fmla="*/ 107 h 107"/>
                <a:gd name="T4" fmla="*/ 90 w 90"/>
                <a:gd name="T5" fmla="*/ 0 h 107"/>
                <a:gd name="T6" fmla="*/ 15 w 90"/>
                <a:gd name="T7" fmla="*/ 0 h 107"/>
                <a:gd name="T8" fmla="*/ 11 w 90"/>
                <a:gd name="T9" fmla="*/ 2 h 107"/>
                <a:gd name="T10" fmla="*/ 9 w 90"/>
                <a:gd name="T11" fmla="*/ 3 h 107"/>
                <a:gd name="T12" fmla="*/ 6 w 90"/>
                <a:gd name="T13" fmla="*/ 4 h 107"/>
                <a:gd name="T14" fmla="*/ 4 w 90"/>
                <a:gd name="T15" fmla="*/ 6 h 107"/>
                <a:gd name="T16" fmla="*/ 3 w 90"/>
                <a:gd name="T17" fmla="*/ 8 h 107"/>
                <a:gd name="T18" fmla="*/ 1 w 90"/>
                <a:gd name="T19" fmla="*/ 10 h 107"/>
                <a:gd name="T20" fmla="*/ 0 w 90"/>
                <a:gd name="T21" fmla="*/ 13 h 107"/>
                <a:gd name="T22" fmla="*/ 0 w 90"/>
                <a:gd name="T23" fmla="*/ 17 h 107"/>
                <a:gd name="T24" fmla="*/ 0 w 90"/>
                <a:gd name="T25" fmla="*/ 92 h 107"/>
                <a:gd name="T26" fmla="*/ 0 w 90"/>
                <a:gd name="T27" fmla="*/ 95 h 107"/>
                <a:gd name="T28" fmla="*/ 1 w 90"/>
                <a:gd name="T29" fmla="*/ 97 h 107"/>
                <a:gd name="T30" fmla="*/ 3 w 90"/>
                <a:gd name="T31" fmla="*/ 100 h 107"/>
                <a:gd name="T32" fmla="*/ 4 w 90"/>
                <a:gd name="T33" fmla="*/ 102 h 107"/>
                <a:gd name="T34" fmla="*/ 6 w 90"/>
                <a:gd name="T35" fmla="*/ 103 h 107"/>
                <a:gd name="T36" fmla="*/ 9 w 90"/>
                <a:gd name="T37" fmla="*/ 106 h 107"/>
                <a:gd name="T38" fmla="*/ 11 w 90"/>
                <a:gd name="T39" fmla="*/ 106 h 107"/>
                <a:gd name="T40" fmla="*/ 15 w 90"/>
                <a:gd name="T4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15" y="107"/>
                  </a:moveTo>
                  <a:lnTo>
                    <a:pt x="90" y="107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3" y="100"/>
                  </a:lnTo>
                  <a:lnTo>
                    <a:pt x="4" y="102"/>
                  </a:lnTo>
                  <a:lnTo>
                    <a:pt x="6" y="103"/>
                  </a:lnTo>
                  <a:lnTo>
                    <a:pt x="9" y="106"/>
                  </a:lnTo>
                  <a:lnTo>
                    <a:pt x="11" y="106"/>
                  </a:lnTo>
                  <a:lnTo>
                    <a:pt x="1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3" name="Forme libre 487">
              <a:extLst>
                <a:ext uri="{FF2B5EF4-FFF2-40B4-BE49-F238E27FC236}">
                  <a16:creationId xmlns:a16="http://schemas.microsoft.com/office/drawing/2014/main" xmlns="" id="{CF46FD9E-E244-467B-8525-9D7D4A9D1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368425"/>
              <a:ext cx="49213" cy="34925"/>
            </a:xfrm>
            <a:custGeom>
              <a:avLst/>
              <a:gdLst>
                <a:gd name="T0" fmla="*/ 151 w 151"/>
                <a:gd name="T1" fmla="*/ 107 h 107"/>
                <a:gd name="T2" fmla="*/ 151 w 151"/>
                <a:gd name="T3" fmla="*/ 0 h 107"/>
                <a:gd name="T4" fmla="*/ 0 w 151"/>
                <a:gd name="T5" fmla="*/ 0 h 107"/>
                <a:gd name="T6" fmla="*/ 0 w 151"/>
                <a:gd name="T7" fmla="*/ 107 h 107"/>
                <a:gd name="T8" fmla="*/ 76 w 151"/>
                <a:gd name="T9" fmla="*/ 107 h 107"/>
                <a:gd name="T10" fmla="*/ 151 w 151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151" y="107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5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4" name="Forme libre 488">
              <a:extLst>
                <a:ext uri="{FF2B5EF4-FFF2-40B4-BE49-F238E27FC236}">
                  <a16:creationId xmlns:a16="http://schemas.microsoft.com/office/drawing/2014/main" xmlns="" id="{88D57E34-34BA-47A7-98D6-DB982DAFE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8613"/>
              <a:ext cx="28575" cy="33338"/>
            </a:xfrm>
            <a:custGeom>
              <a:avLst/>
              <a:gdLst>
                <a:gd name="T0" fmla="*/ 75 w 91"/>
                <a:gd name="T1" fmla="*/ 0 h 106"/>
                <a:gd name="T2" fmla="*/ 45 w 91"/>
                <a:gd name="T3" fmla="*/ 0 h 106"/>
                <a:gd name="T4" fmla="*/ 0 w 91"/>
                <a:gd name="T5" fmla="*/ 0 h 106"/>
                <a:gd name="T6" fmla="*/ 0 w 91"/>
                <a:gd name="T7" fmla="*/ 106 h 106"/>
                <a:gd name="T8" fmla="*/ 75 w 91"/>
                <a:gd name="T9" fmla="*/ 106 h 106"/>
                <a:gd name="T10" fmla="*/ 79 w 91"/>
                <a:gd name="T11" fmla="*/ 106 h 106"/>
                <a:gd name="T12" fmla="*/ 81 w 91"/>
                <a:gd name="T13" fmla="*/ 104 h 106"/>
                <a:gd name="T14" fmla="*/ 84 w 91"/>
                <a:gd name="T15" fmla="*/ 103 h 106"/>
                <a:gd name="T16" fmla="*/ 86 w 91"/>
                <a:gd name="T17" fmla="*/ 101 h 106"/>
                <a:gd name="T18" fmla="*/ 88 w 91"/>
                <a:gd name="T19" fmla="*/ 99 h 106"/>
                <a:gd name="T20" fmla="*/ 89 w 91"/>
                <a:gd name="T21" fmla="*/ 97 h 106"/>
                <a:gd name="T22" fmla="*/ 91 w 91"/>
                <a:gd name="T23" fmla="*/ 94 h 106"/>
                <a:gd name="T24" fmla="*/ 91 w 91"/>
                <a:gd name="T25" fmla="*/ 91 h 106"/>
                <a:gd name="T26" fmla="*/ 91 w 91"/>
                <a:gd name="T27" fmla="*/ 15 h 106"/>
                <a:gd name="T28" fmla="*/ 91 w 91"/>
                <a:gd name="T29" fmla="*/ 12 h 106"/>
                <a:gd name="T30" fmla="*/ 89 w 91"/>
                <a:gd name="T31" fmla="*/ 10 h 106"/>
                <a:gd name="T32" fmla="*/ 88 w 91"/>
                <a:gd name="T33" fmla="*/ 7 h 106"/>
                <a:gd name="T34" fmla="*/ 86 w 91"/>
                <a:gd name="T35" fmla="*/ 5 h 106"/>
                <a:gd name="T36" fmla="*/ 84 w 91"/>
                <a:gd name="T37" fmla="*/ 4 h 106"/>
                <a:gd name="T38" fmla="*/ 81 w 91"/>
                <a:gd name="T39" fmla="*/ 2 h 106"/>
                <a:gd name="T40" fmla="*/ 79 w 91"/>
                <a:gd name="T41" fmla="*/ 2 h 106"/>
                <a:gd name="T42" fmla="*/ 75 w 91"/>
                <a:gd name="T43" fmla="*/ 0 h 106"/>
                <a:gd name="T44" fmla="*/ 75 w 91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06">
                  <a:moveTo>
                    <a:pt x="75" y="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9" y="106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1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5" name="Forme libre 489">
              <a:extLst>
                <a:ext uri="{FF2B5EF4-FFF2-40B4-BE49-F238E27FC236}">
                  <a16:creationId xmlns:a16="http://schemas.microsoft.com/office/drawing/2014/main" xmlns="" id="{F30E7BFE-901E-4881-9F33-4F3776C87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98613"/>
              <a:ext cx="28575" cy="33338"/>
            </a:xfrm>
            <a:custGeom>
              <a:avLst/>
              <a:gdLst>
                <a:gd name="T0" fmla="*/ 0 w 90"/>
                <a:gd name="T1" fmla="*/ 15 h 106"/>
                <a:gd name="T2" fmla="*/ 0 w 90"/>
                <a:gd name="T3" fmla="*/ 91 h 106"/>
                <a:gd name="T4" fmla="*/ 0 w 90"/>
                <a:gd name="T5" fmla="*/ 94 h 106"/>
                <a:gd name="T6" fmla="*/ 1 w 90"/>
                <a:gd name="T7" fmla="*/ 97 h 106"/>
                <a:gd name="T8" fmla="*/ 3 w 90"/>
                <a:gd name="T9" fmla="*/ 99 h 106"/>
                <a:gd name="T10" fmla="*/ 4 w 90"/>
                <a:gd name="T11" fmla="*/ 101 h 106"/>
                <a:gd name="T12" fmla="*/ 6 w 90"/>
                <a:gd name="T13" fmla="*/ 103 h 106"/>
                <a:gd name="T14" fmla="*/ 10 w 90"/>
                <a:gd name="T15" fmla="*/ 104 h 106"/>
                <a:gd name="T16" fmla="*/ 12 w 90"/>
                <a:gd name="T17" fmla="*/ 106 h 106"/>
                <a:gd name="T18" fmla="*/ 15 w 90"/>
                <a:gd name="T19" fmla="*/ 106 h 106"/>
                <a:gd name="T20" fmla="*/ 90 w 90"/>
                <a:gd name="T21" fmla="*/ 106 h 106"/>
                <a:gd name="T22" fmla="*/ 90 w 90"/>
                <a:gd name="T23" fmla="*/ 0 h 106"/>
                <a:gd name="T24" fmla="*/ 15 w 90"/>
                <a:gd name="T25" fmla="*/ 0 h 106"/>
                <a:gd name="T26" fmla="*/ 12 w 90"/>
                <a:gd name="T27" fmla="*/ 0 h 106"/>
                <a:gd name="T28" fmla="*/ 10 w 90"/>
                <a:gd name="T29" fmla="*/ 2 h 106"/>
                <a:gd name="T30" fmla="*/ 6 w 90"/>
                <a:gd name="T31" fmla="*/ 4 h 106"/>
                <a:gd name="T32" fmla="*/ 4 w 90"/>
                <a:gd name="T33" fmla="*/ 5 h 106"/>
                <a:gd name="T34" fmla="*/ 3 w 90"/>
                <a:gd name="T35" fmla="*/ 7 h 106"/>
                <a:gd name="T36" fmla="*/ 1 w 90"/>
                <a:gd name="T37" fmla="*/ 10 h 106"/>
                <a:gd name="T38" fmla="*/ 0 w 90"/>
                <a:gd name="T39" fmla="*/ 12 h 106"/>
                <a:gd name="T40" fmla="*/ 0 w 90"/>
                <a:gd name="T41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0" y="15"/>
                  </a:move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6" name="Forme libre 490">
              <a:extLst>
                <a:ext uri="{FF2B5EF4-FFF2-40B4-BE49-F238E27FC236}">
                  <a16:creationId xmlns:a16="http://schemas.microsoft.com/office/drawing/2014/main" xmlns="" id="{3B4BB294-3F58-429D-AD93-7B23F68F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98613"/>
              <a:ext cx="47625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45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7" name="Forme libre 491">
              <a:extLst>
                <a:ext uri="{FF2B5EF4-FFF2-40B4-BE49-F238E27FC236}">
                  <a16:creationId xmlns:a16="http://schemas.microsoft.com/office/drawing/2014/main" xmlns="" id="{8322FD8B-1448-4FFE-A201-5D3161586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560513"/>
              <a:ext cx="47625" cy="33338"/>
            </a:xfrm>
            <a:custGeom>
              <a:avLst/>
              <a:gdLst>
                <a:gd name="T0" fmla="*/ 150 w 150"/>
                <a:gd name="T1" fmla="*/ 0 h 105"/>
                <a:gd name="T2" fmla="*/ 105 w 150"/>
                <a:gd name="T3" fmla="*/ 0 h 105"/>
                <a:gd name="T4" fmla="*/ 0 w 150"/>
                <a:gd name="T5" fmla="*/ 0 h 105"/>
                <a:gd name="T6" fmla="*/ 0 w 150"/>
                <a:gd name="T7" fmla="*/ 105 h 105"/>
                <a:gd name="T8" fmla="*/ 105 w 150"/>
                <a:gd name="T9" fmla="*/ 105 h 105"/>
                <a:gd name="T10" fmla="*/ 150 w 150"/>
                <a:gd name="T11" fmla="*/ 105 h 105"/>
                <a:gd name="T12" fmla="*/ 150 w 15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150" y="0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8" name="Forme libre 492">
              <a:extLst>
                <a:ext uri="{FF2B5EF4-FFF2-40B4-BE49-F238E27FC236}">
                  <a16:creationId xmlns:a16="http://schemas.microsoft.com/office/drawing/2014/main" xmlns="" id="{EE943E9D-D099-460E-BED6-3461B3C9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45 w 90"/>
                <a:gd name="T3" fmla="*/ 0 h 105"/>
                <a:gd name="T4" fmla="*/ 15 w 90"/>
                <a:gd name="T5" fmla="*/ 0 h 105"/>
                <a:gd name="T6" fmla="*/ 12 w 90"/>
                <a:gd name="T7" fmla="*/ 0 h 105"/>
                <a:gd name="T8" fmla="*/ 10 w 90"/>
                <a:gd name="T9" fmla="*/ 1 h 105"/>
                <a:gd name="T10" fmla="*/ 7 w 90"/>
                <a:gd name="T11" fmla="*/ 2 h 105"/>
                <a:gd name="T12" fmla="*/ 4 w 90"/>
                <a:gd name="T13" fmla="*/ 5 h 105"/>
                <a:gd name="T14" fmla="*/ 3 w 90"/>
                <a:gd name="T15" fmla="*/ 7 h 105"/>
                <a:gd name="T16" fmla="*/ 1 w 90"/>
                <a:gd name="T17" fmla="*/ 10 h 105"/>
                <a:gd name="T18" fmla="*/ 1 w 90"/>
                <a:gd name="T19" fmla="*/ 12 h 105"/>
                <a:gd name="T20" fmla="*/ 0 w 90"/>
                <a:gd name="T21" fmla="*/ 15 h 105"/>
                <a:gd name="T22" fmla="*/ 0 w 90"/>
                <a:gd name="T23" fmla="*/ 90 h 105"/>
                <a:gd name="T24" fmla="*/ 1 w 90"/>
                <a:gd name="T25" fmla="*/ 94 h 105"/>
                <a:gd name="T26" fmla="*/ 1 w 90"/>
                <a:gd name="T27" fmla="*/ 97 h 105"/>
                <a:gd name="T28" fmla="*/ 3 w 90"/>
                <a:gd name="T29" fmla="*/ 99 h 105"/>
                <a:gd name="T30" fmla="*/ 4 w 90"/>
                <a:gd name="T31" fmla="*/ 101 h 105"/>
                <a:gd name="T32" fmla="*/ 7 w 90"/>
                <a:gd name="T33" fmla="*/ 103 h 105"/>
                <a:gd name="T34" fmla="*/ 10 w 90"/>
                <a:gd name="T35" fmla="*/ 104 h 105"/>
                <a:gd name="T36" fmla="*/ 12 w 90"/>
                <a:gd name="T37" fmla="*/ 105 h 105"/>
                <a:gd name="T38" fmla="*/ 15 w 90"/>
                <a:gd name="T39" fmla="*/ 105 h 105"/>
                <a:gd name="T40" fmla="*/ 45 w 90"/>
                <a:gd name="T41" fmla="*/ 105 h 105"/>
                <a:gd name="T42" fmla="*/ 90 w 90"/>
                <a:gd name="T43" fmla="*/ 105 h 105"/>
                <a:gd name="T44" fmla="*/ 90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9" name="Forme libre 493">
              <a:extLst>
                <a:ext uri="{FF2B5EF4-FFF2-40B4-BE49-F238E27FC236}">
                  <a16:creationId xmlns:a16="http://schemas.microsoft.com/office/drawing/2014/main" xmlns="" id="{72E69C20-B8DF-4566-BBFE-E0C94A5C2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560513"/>
              <a:ext cx="28575" cy="33338"/>
            </a:xfrm>
            <a:custGeom>
              <a:avLst/>
              <a:gdLst>
                <a:gd name="T0" fmla="*/ 76 w 91"/>
                <a:gd name="T1" fmla="*/ 0 h 105"/>
                <a:gd name="T2" fmla="*/ 0 w 91"/>
                <a:gd name="T3" fmla="*/ 0 h 105"/>
                <a:gd name="T4" fmla="*/ 0 w 91"/>
                <a:gd name="T5" fmla="*/ 105 h 105"/>
                <a:gd name="T6" fmla="*/ 76 w 91"/>
                <a:gd name="T7" fmla="*/ 105 h 105"/>
                <a:gd name="T8" fmla="*/ 79 w 91"/>
                <a:gd name="T9" fmla="*/ 105 h 105"/>
                <a:gd name="T10" fmla="*/ 82 w 91"/>
                <a:gd name="T11" fmla="*/ 104 h 105"/>
                <a:gd name="T12" fmla="*/ 84 w 91"/>
                <a:gd name="T13" fmla="*/ 103 h 105"/>
                <a:gd name="T14" fmla="*/ 86 w 91"/>
                <a:gd name="T15" fmla="*/ 101 h 105"/>
                <a:gd name="T16" fmla="*/ 88 w 91"/>
                <a:gd name="T17" fmla="*/ 99 h 105"/>
                <a:gd name="T18" fmla="*/ 89 w 91"/>
                <a:gd name="T19" fmla="*/ 97 h 105"/>
                <a:gd name="T20" fmla="*/ 91 w 91"/>
                <a:gd name="T21" fmla="*/ 94 h 105"/>
                <a:gd name="T22" fmla="*/ 91 w 91"/>
                <a:gd name="T23" fmla="*/ 90 h 105"/>
                <a:gd name="T24" fmla="*/ 91 w 91"/>
                <a:gd name="T25" fmla="*/ 15 h 105"/>
                <a:gd name="T26" fmla="*/ 91 w 91"/>
                <a:gd name="T27" fmla="*/ 12 h 105"/>
                <a:gd name="T28" fmla="*/ 89 w 91"/>
                <a:gd name="T29" fmla="*/ 9 h 105"/>
                <a:gd name="T30" fmla="*/ 88 w 91"/>
                <a:gd name="T31" fmla="*/ 7 h 105"/>
                <a:gd name="T32" fmla="*/ 86 w 91"/>
                <a:gd name="T33" fmla="*/ 5 h 105"/>
                <a:gd name="T34" fmla="*/ 84 w 91"/>
                <a:gd name="T35" fmla="*/ 2 h 105"/>
                <a:gd name="T36" fmla="*/ 82 w 91"/>
                <a:gd name="T37" fmla="*/ 1 h 105"/>
                <a:gd name="T38" fmla="*/ 79 w 91"/>
                <a:gd name="T39" fmla="*/ 0 h 105"/>
                <a:gd name="T40" fmla="*/ 76 w 91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105">
                  <a:moveTo>
                    <a:pt x="76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6" y="105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0" name="Forme libre 494">
              <a:extLst>
                <a:ext uri="{FF2B5EF4-FFF2-40B4-BE49-F238E27FC236}">
                  <a16:creationId xmlns:a16="http://schemas.microsoft.com/office/drawing/2014/main" xmlns="" id="{3EF09789-E73A-4CFB-9FCF-08DA0000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22413"/>
              <a:ext cx="28575" cy="33338"/>
            </a:xfrm>
            <a:custGeom>
              <a:avLst/>
              <a:gdLst>
                <a:gd name="T0" fmla="*/ 75 w 91"/>
                <a:gd name="T1" fmla="*/ 105 h 105"/>
                <a:gd name="T2" fmla="*/ 79 w 91"/>
                <a:gd name="T3" fmla="*/ 105 h 105"/>
                <a:gd name="T4" fmla="*/ 81 w 91"/>
                <a:gd name="T5" fmla="*/ 104 h 105"/>
                <a:gd name="T6" fmla="*/ 84 w 91"/>
                <a:gd name="T7" fmla="*/ 102 h 105"/>
                <a:gd name="T8" fmla="*/ 86 w 91"/>
                <a:gd name="T9" fmla="*/ 101 h 105"/>
                <a:gd name="T10" fmla="*/ 88 w 91"/>
                <a:gd name="T11" fmla="*/ 99 h 105"/>
                <a:gd name="T12" fmla="*/ 89 w 91"/>
                <a:gd name="T13" fmla="*/ 96 h 105"/>
                <a:gd name="T14" fmla="*/ 91 w 91"/>
                <a:gd name="T15" fmla="*/ 93 h 105"/>
                <a:gd name="T16" fmla="*/ 91 w 91"/>
                <a:gd name="T17" fmla="*/ 90 h 105"/>
                <a:gd name="T18" fmla="*/ 91 w 91"/>
                <a:gd name="T19" fmla="*/ 15 h 105"/>
                <a:gd name="T20" fmla="*/ 91 w 91"/>
                <a:gd name="T21" fmla="*/ 12 h 105"/>
                <a:gd name="T22" fmla="*/ 89 w 91"/>
                <a:gd name="T23" fmla="*/ 9 h 105"/>
                <a:gd name="T24" fmla="*/ 88 w 91"/>
                <a:gd name="T25" fmla="*/ 7 h 105"/>
                <a:gd name="T26" fmla="*/ 86 w 91"/>
                <a:gd name="T27" fmla="*/ 4 h 105"/>
                <a:gd name="T28" fmla="*/ 84 w 91"/>
                <a:gd name="T29" fmla="*/ 2 h 105"/>
                <a:gd name="T30" fmla="*/ 81 w 91"/>
                <a:gd name="T31" fmla="*/ 1 h 105"/>
                <a:gd name="T32" fmla="*/ 79 w 91"/>
                <a:gd name="T33" fmla="*/ 0 h 105"/>
                <a:gd name="T34" fmla="*/ 75 w 91"/>
                <a:gd name="T35" fmla="*/ 0 h 105"/>
                <a:gd name="T36" fmla="*/ 0 w 91"/>
                <a:gd name="T37" fmla="*/ 0 h 105"/>
                <a:gd name="T38" fmla="*/ 0 w 91"/>
                <a:gd name="T39" fmla="*/ 105 h 105"/>
                <a:gd name="T40" fmla="*/ 45 w 91"/>
                <a:gd name="T41" fmla="*/ 105 h 105"/>
                <a:gd name="T42" fmla="*/ 75 w 91"/>
                <a:gd name="T4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75" y="105"/>
                  </a:moveTo>
                  <a:lnTo>
                    <a:pt x="79" y="105"/>
                  </a:lnTo>
                  <a:lnTo>
                    <a:pt x="81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1" y="93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7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1" name="Forme libre 495">
              <a:extLst>
                <a:ext uri="{FF2B5EF4-FFF2-40B4-BE49-F238E27FC236}">
                  <a16:creationId xmlns:a16="http://schemas.microsoft.com/office/drawing/2014/main" xmlns="" id="{35F9925A-D080-4D49-928B-2EF534E3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22413"/>
              <a:ext cx="47625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45 w 151"/>
                <a:gd name="T9" fmla="*/ 105 h 105"/>
                <a:gd name="T10" fmla="*/ 151 w 15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2" name="Forme libre 496">
              <a:extLst>
                <a:ext uri="{FF2B5EF4-FFF2-40B4-BE49-F238E27FC236}">
                  <a16:creationId xmlns:a16="http://schemas.microsoft.com/office/drawing/2014/main" xmlns="" id="{4D7DF8E6-7B8D-412C-9307-FAE2CA5C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22413"/>
              <a:ext cx="28575" cy="33338"/>
            </a:xfrm>
            <a:custGeom>
              <a:avLst/>
              <a:gdLst>
                <a:gd name="T0" fmla="*/ 0 w 90"/>
                <a:gd name="T1" fmla="*/ 15 h 105"/>
                <a:gd name="T2" fmla="*/ 0 w 90"/>
                <a:gd name="T3" fmla="*/ 90 h 105"/>
                <a:gd name="T4" fmla="*/ 0 w 90"/>
                <a:gd name="T5" fmla="*/ 93 h 105"/>
                <a:gd name="T6" fmla="*/ 1 w 90"/>
                <a:gd name="T7" fmla="*/ 96 h 105"/>
                <a:gd name="T8" fmla="*/ 3 w 90"/>
                <a:gd name="T9" fmla="*/ 99 h 105"/>
                <a:gd name="T10" fmla="*/ 4 w 90"/>
                <a:gd name="T11" fmla="*/ 101 h 105"/>
                <a:gd name="T12" fmla="*/ 6 w 90"/>
                <a:gd name="T13" fmla="*/ 102 h 105"/>
                <a:gd name="T14" fmla="*/ 10 w 90"/>
                <a:gd name="T15" fmla="*/ 104 h 105"/>
                <a:gd name="T16" fmla="*/ 12 w 90"/>
                <a:gd name="T17" fmla="*/ 105 h 105"/>
                <a:gd name="T18" fmla="*/ 15 w 90"/>
                <a:gd name="T19" fmla="*/ 105 h 105"/>
                <a:gd name="T20" fmla="*/ 90 w 90"/>
                <a:gd name="T21" fmla="*/ 105 h 105"/>
                <a:gd name="T22" fmla="*/ 90 w 90"/>
                <a:gd name="T23" fmla="*/ 0 h 105"/>
                <a:gd name="T24" fmla="*/ 15 w 90"/>
                <a:gd name="T25" fmla="*/ 0 h 105"/>
                <a:gd name="T26" fmla="*/ 12 w 90"/>
                <a:gd name="T27" fmla="*/ 0 h 105"/>
                <a:gd name="T28" fmla="*/ 10 w 90"/>
                <a:gd name="T29" fmla="*/ 1 h 105"/>
                <a:gd name="T30" fmla="*/ 6 w 90"/>
                <a:gd name="T31" fmla="*/ 2 h 105"/>
                <a:gd name="T32" fmla="*/ 4 w 90"/>
                <a:gd name="T33" fmla="*/ 4 h 105"/>
                <a:gd name="T34" fmla="*/ 3 w 90"/>
                <a:gd name="T35" fmla="*/ 7 h 105"/>
                <a:gd name="T36" fmla="*/ 1 w 90"/>
                <a:gd name="T37" fmla="*/ 9 h 105"/>
                <a:gd name="T38" fmla="*/ 0 w 90"/>
                <a:gd name="T39" fmla="*/ 12 h 105"/>
                <a:gd name="T40" fmla="*/ 0 w 90"/>
                <a:gd name="T41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5"/>
                  </a:move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FE2AD138-6B8C-40CA-A949-80EE0AE830BE}"/>
              </a:ext>
            </a:extLst>
          </p:cNvPr>
          <p:cNvSpPr/>
          <p:nvPr/>
        </p:nvSpPr>
        <p:spPr>
          <a:xfrm>
            <a:off x="1312983" y="2455473"/>
            <a:ext cx="1234377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rtl="0">
              <a:spcBef>
                <a:spcPts val="600"/>
              </a:spcBef>
            </a:pPr>
            <a:r>
              <a:rPr lang="fr-FR" sz="1400" noProof="1" smtClean="0">
                <a:solidFill>
                  <a:schemeClr val="bg1"/>
                </a:solidFill>
              </a:rPr>
              <a:t>Produits stars </a:t>
            </a:r>
            <a:endParaRPr lang="fr-FR" sz="1400" noProof="1">
              <a:solidFill>
                <a:schemeClr val="bg1"/>
              </a:solidFill>
            </a:endParaRPr>
          </a:p>
        </p:txBody>
      </p:sp>
      <p:grpSp>
        <p:nvGrpSpPr>
          <p:cNvPr id="6" name="Groupe 81" descr="Ceci est une icône représentant une caisse enregistreuse.">
            <a:extLst>
              <a:ext uri="{FF2B5EF4-FFF2-40B4-BE49-F238E27FC236}">
                <a16:creationId xmlns:a16="http://schemas.microsoft.com/office/drawing/2014/main" xmlns="" id="{B98E995E-9B1D-4A56-ACB0-682E15B8ABE6}"/>
              </a:ext>
            </a:extLst>
          </p:cNvPr>
          <p:cNvGrpSpPr/>
          <p:nvPr/>
        </p:nvGrpSpPr>
        <p:grpSpPr>
          <a:xfrm>
            <a:off x="5952331" y="1427188"/>
            <a:ext cx="287338" cy="287338"/>
            <a:chOff x="304800" y="771525"/>
            <a:chExt cx="287338" cy="287338"/>
          </a:xfrm>
          <a:solidFill>
            <a:schemeClr val="bg1"/>
          </a:solidFill>
        </p:grpSpPr>
        <p:sp>
          <p:nvSpPr>
            <p:cNvPr id="83" name="Forme libre 321">
              <a:extLst>
                <a:ext uri="{FF2B5EF4-FFF2-40B4-BE49-F238E27FC236}">
                  <a16:creationId xmlns:a16="http://schemas.microsoft.com/office/drawing/2014/main" xmlns="" id="{F92A0E3D-9293-4005-9591-93C80117F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88" y="923925"/>
              <a:ext cx="284163" cy="68263"/>
            </a:xfrm>
            <a:custGeom>
              <a:avLst/>
              <a:gdLst>
                <a:gd name="T0" fmla="*/ 694 w 895"/>
                <a:gd name="T1" fmla="*/ 159 h 211"/>
                <a:gd name="T2" fmla="*/ 657 w 895"/>
                <a:gd name="T3" fmla="*/ 159 h 211"/>
                <a:gd name="T4" fmla="*/ 657 w 895"/>
                <a:gd name="T5" fmla="*/ 122 h 211"/>
                <a:gd name="T6" fmla="*/ 694 w 895"/>
                <a:gd name="T7" fmla="*/ 122 h 211"/>
                <a:gd name="T8" fmla="*/ 694 w 895"/>
                <a:gd name="T9" fmla="*/ 159 h 211"/>
                <a:gd name="T10" fmla="*/ 637 w 895"/>
                <a:gd name="T11" fmla="*/ 103 h 211"/>
                <a:gd name="T12" fmla="*/ 600 w 895"/>
                <a:gd name="T13" fmla="*/ 103 h 211"/>
                <a:gd name="T14" fmla="*/ 600 w 895"/>
                <a:gd name="T15" fmla="*/ 65 h 211"/>
                <a:gd name="T16" fmla="*/ 637 w 895"/>
                <a:gd name="T17" fmla="*/ 65 h 211"/>
                <a:gd name="T18" fmla="*/ 637 w 895"/>
                <a:gd name="T19" fmla="*/ 103 h 211"/>
                <a:gd name="T20" fmla="*/ 581 w 895"/>
                <a:gd name="T21" fmla="*/ 159 h 211"/>
                <a:gd name="T22" fmla="*/ 543 w 895"/>
                <a:gd name="T23" fmla="*/ 159 h 211"/>
                <a:gd name="T24" fmla="*/ 543 w 895"/>
                <a:gd name="T25" fmla="*/ 122 h 211"/>
                <a:gd name="T26" fmla="*/ 581 w 895"/>
                <a:gd name="T27" fmla="*/ 122 h 211"/>
                <a:gd name="T28" fmla="*/ 581 w 895"/>
                <a:gd name="T29" fmla="*/ 159 h 211"/>
                <a:gd name="T30" fmla="*/ 524 w 895"/>
                <a:gd name="T31" fmla="*/ 103 h 211"/>
                <a:gd name="T32" fmla="*/ 485 w 895"/>
                <a:gd name="T33" fmla="*/ 103 h 211"/>
                <a:gd name="T34" fmla="*/ 485 w 895"/>
                <a:gd name="T35" fmla="*/ 65 h 211"/>
                <a:gd name="T36" fmla="*/ 524 w 895"/>
                <a:gd name="T37" fmla="*/ 65 h 211"/>
                <a:gd name="T38" fmla="*/ 524 w 895"/>
                <a:gd name="T39" fmla="*/ 103 h 211"/>
                <a:gd name="T40" fmla="*/ 467 w 895"/>
                <a:gd name="T41" fmla="*/ 159 h 211"/>
                <a:gd name="T42" fmla="*/ 428 w 895"/>
                <a:gd name="T43" fmla="*/ 159 h 211"/>
                <a:gd name="T44" fmla="*/ 428 w 895"/>
                <a:gd name="T45" fmla="*/ 122 h 211"/>
                <a:gd name="T46" fmla="*/ 467 w 895"/>
                <a:gd name="T47" fmla="*/ 122 h 211"/>
                <a:gd name="T48" fmla="*/ 467 w 895"/>
                <a:gd name="T49" fmla="*/ 159 h 211"/>
                <a:gd name="T50" fmla="*/ 410 w 895"/>
                <a:gd name="T51" fmla="*/ 103 h 211"/>
                <a:gd name="T52" fmla="*/ 371 w 895"/>
                <a:gd name="T53" fmla="*/ 103 h 211"/>
                <a:gd name="T54" fmla="*/ 371 w 895"/>
                <a:gd name="T55" fmla="*/ 65 h 211"/>
                <a:gd name="T56" fmla="*/ 410 w 895"/>
                <a:gd name="T57" fmla="*/ 65 h 211"/>
                <a:gd name="T58" fmla="*/ 410 w 895"/>
                <a:gd name="T59" fmla="*/ 103 h 211"/>
                <a:gd name="T60" fmla="*/ 353 w 895"/>
                <a:gd name="T61" fmla="*/ 159 h 211"/>
                <a:gd name="T62" fmla="*/ 315 w 895"/>
                <a:gd name="T63" fmla="*/ 159 h 211"/>
                <a:gd name="T64" fmla="*/ 315 w 895"/>
                <a:gd name="T65" fmla="*/ 122 h 211"/>
                <a:gd name="T66" fmla="*/ 353 w 895"/>
                <a:gd name="T67" fmla="*/ 122 h 211"/>
                <a:gd name="T68" fmla="*/ 353 w 895"/>
                <a:gd name="T69" fmla="*/ 159 h 211"/>
                <a:gd name="T70" fmla="*/ 295 w 895"/>
                <a:gd name="T71" fmla="*/ 103 h 211"/>
                <a:gd name="T72" fmla="*/ 258 w 895"/>
                <a:gd name="T73" fmla="*/ 103 h 211"/>
                <a:gd name="T74" fmla="*/ 258 w 895"/>
                <a:gd name="T75" fmla="*/ 65 h 211"/>
                <a:gd name="T76" fmla="*/ 295 w 895"/>
                <a:gd name="T77" fmla="*/ 65 h 211"/>
                <a:gd name="T78" fmla="*/ 295 w 895"/>
                <a:gd name="T79" fmla="*/ 103 h 211"/>
                <a:gd name="T80" fmla="*/ 238 w 895"/>
                <a:gd name="T81" fmla="*/ 159 h 211"/>
                <a:gd name="T82" fmla="*/ 201 w 895"/>
                <a:gd name="T83" fmla="*/ 159 h 211"/>
                <a:gd name="T84" fmla="*/ 201 w 895"/>
                <a:gd name="T85" fmla="*/ 122 h 211"/>
                <a:gd name="T86" fmla="*/ 238 w 895"/>
                <a:gd name="T87" fmla="*/ 122 h 211"/>
                <a:gd name="T88" fmla="*/ 238 w 895"/>
                <a:gd name="T89" fmla="*/ 159 h 211"/>
                <a:gd name="T90" fmla="*/ 815 w 895"/>
                <a:gd name="T91" fmla="*/ 0 h 211"/>
                <a:gd name="T92" fmla="*/ 80 w 895"/>
                <a:gd name="T93" fmla="*/ 0 h 211"/>
                <a:gd name="T94" fmla="*/ 0 w 895"/>
                <a:gd name="T95" fmla="*/ 211 h 211"/>
                <a:gd name="T96" fmla="*/ 895 w 895"/>
                <a:gd name="T97" fmla="*/ 211 h 211"/>
                <a:gd name="T98" fmla="*/ 815 w 895"/>
                <a:gd name="T9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211">
                  <a:moveTo>
                    <a:pt x="694" y="159"/>
                  </a:moveTo>
                  <a:lnTo>
                    <a:pt x="657" y="159"/>
                  </a:lnTo>
                  <a:lnTo>
                    <a:pt x="657" y="122"/>
                  </a:lnTo>
                  <a:lnTo>
                    <a:pt x="694" y="122"/>
                  </a:lnTo>
                  <a:lnTo>
                    <a:pt x="694" y="159"/>
                  </a:lnTo>
                  <a:close/>
                  <a:moveTo>
                    <a:pt x="637" y="103"/>
                  </a:moveTo>
                  <a:lnTo>
                    <a:pt x="600" y="103"/>
                  </a:lnTo>
                  <a:lnTo>
                    <a:pt x="600" y="65"/>
                  </a:lnTo>
                  <a:lnTo>
                    <a:pt x="637" y="65"/>
                  </a:lnTo>
                  <a:lnTo>
                    <a:pt x="637" y="103"/>
                  </a:lnTo>
                  <a:close/>
                  <a:moveTo>
                    <a:pt x="581" y="159"/>
                  </a:moveTo>
                  <a:lnTo>
                    <a:pt x="543" y="159"/>
                  </a:lnTo>
                  <a:lnTo>
                    <a:pt x="543" y="122"/>
                  </a:lnTo>
                  <a:lnTo>
                    <a:pt x="581" y="122"/>
                  </a:lnTo>
                  <a:lnTo>
                    <a:pt x="581" y="159"/>
                  </a:lnTo>
                  <a:close/>
                  <a:moveTo>
                    <a:pt x="524" y="103"/>
                  </a:moveTo>
                  <a:lnTo>
                    <a:pt x="485" y="103"/>
                  </a:lnTo>
                  <a:lnTo>
                    <a:pt x="485" y="65"/>
                  </a:lnTo>
                  <a:lnTo>
                    <a:pt x="524" y="65"/>
                  </a:lnTo>
                  <a:lnTo>
                    <a:pt x="524" y="103"/>
                  </a:lnTo>
                  <a:close/>
                  <a:moveTo>
                    <a:pt x="467" y="159"/>
                  </a:moveTo>
                  <a:lnTo>
                    <a:pt x="428" y="159"/>
                  </a:lnTo>
                  <a:lnTo>
                    <a:pt x="428" y="122"/>
                  </a:lnTo>
                  <a:lnTo>
                    <a:pt x="467" y="122"/>
                  </a:lnTo>
                  <a:lnTo>
                    <a:pt x="467" y="159"/>
                  </a:lnTo>
                  <a:close/>
                  <a:moveTo>
                    <a:pt x="410" y="103"/>
                  </a:moveTo>
                  <a:lnTo>
                    <a:pt x="371" y="103"/>
                  </a:lnTo>
                  <a:lnTo>
                    <a:pt x="371" y="65"/>
                  </a:lnTo>
                  <a:lnTo>
                    <a:pt x="410" y="65"/>
                  </a:lnTo>
                  <a:lnTo>
                    <a:pt x="410" y="103"/>
                  </a:lnTo>
                  <a:close/>
                  <a:moveTo>
                    <a:pt x="353" y="159"/>
                  </a:moveTo>
                  <a:lnTo>
                    <a:pt x="315" y="159"/>
                  </a:lnTo>
                  <a:lnTo>
                    <a:pt x="315" y="122"/>
                  </a:lnTo>
                  <a:lnTo>
                    <a:pt x="353" y="122"/>
                  </a:lnTo>
                  <a:lnTo>
                    <a:pt x="353" y="159"/>
                  </a:lnTo>
                  <a:close/>
                  <a:moveTo>
                    <a:pt x="295" y="103"/>
                  </a:moveTo>
                  <a:lnTo>
                    <a:pt x="258" y="103"/>
                  </a:lnTo>
                  <a:lnTo>
                    <a:pt x="258" y="65"/>
                  </a:lnTo>
                  <a:lnTo>
                    <a:pt x="295" y="65"/>
                  </a:lnTo>
                  <a:lnTo>
                    <a:pt x="295" y="103"/>
                  </a:lnTo>
                  <a:close/>
                  <a:moveTo>
                    <a:pt x="238" y="159"/>
                  </a:moveTo>
                  <a:lnTo>
                    <a:pt x="201" y="159"/>
                  </a:lnTo>
                  <a:lnTo>
                    <a:pt x="201" y="122"/>
                  </a:lnTo>
                  <a:lnTo>
                    <a:pt x="238" y="122"/>
                  </a:lnTo>
                  <a:lnTo>
                    <a:pt x="238" y="159"/>
                  </a:lnTo>
                  <a:close/>
                  <a:moveTo>
                    <a:pt x="815" y="0"/>
                  </a:moveTo>
                  <a:lnTo>
                    <a:pt x="80" y="0"/>
                  </a:lnTo>
                  <a:lnTo>
                    <a:pt x="0" y="211"/>
                  </a:lnTo>
                  <a:lnTo>
                    <a:pt x="895" y="211"/>
                  </a:lnTo>
                  <a:lnTo>
                    <a:pt x="8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84" name="Forme libre 322">
              <a:extLst>
                <a:ext uri="{FF2B5EF4-FFF2-40B4-BE49-F238E27FC236}">
                  <a16:creationId xmlns:a16="http://schemas.microsoft.com/office/drawing/2014/main" xmlns="" id="{5E64CAF0-0E1E-4978-B131-81EF0ABB8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1001713"/>
              <a:ext cx="287338" cy="57150"/>
            </a:xfrm>
            <a:custGeom>
              <a:avLst/>
              <a:gdLst>
                <a:gd name="T0" fmla="*/ 572 w 903"/>
                <a:gd name="T1" fmla="*/ 78 h 180"/>
                <a:gd name="T2" fmla="*/ 569 w 903"/>
                <a:gd name="T3" fmla="*/ 84 h 180"/>
                <a:gd name="T4" fmla="*/ 565 w 903"/>
                <a:gd name="T5" fmla="*/ 88 h 180"/>
                <a:gd name="T6" fmla="*/ 560 w 903"/>
                <a:gd name="T7" fmla="*/ 90 h 180"/>
                <a:gd name="T8" fmla="*/ 554 w 903"/>
                <a:gd name="T9" fmla="*/ 90 h 180"/>
                <a:gd name="T10" fmla="*/ 548 w 903"/>
                <a:gd name="T11" fmla="*/ 88 h 180"/>
                <a:gd name="T12" fmla="*/ 545 w 903"/>
                <a:gd name="T13" fmla="*/ 84 h 180"/>
                <a:gd name="T14" fmla="*/ 543 w 903"/>
                <a:gd name="T15" fmla="*/ 78 h 180"/>
                <a:gd name="T16" fmla="*/ 542 w 903"/>
                <a:gd name="T17" fmla="*/ 60 h 180"/>
                <a:gd name="T18" fmla="*/ 331 w 903"/>
                <a:gd name="T19" fmla="*/ 75 h 180"/>
                <a:gd name="T20" fmla="*/ 330 w 903"/>
                <a:gd name="T21" fmla="*/ 80 h 180"/>
                <a:gd name="T22" fmla="*/ 327 w 903"/>
                <a:gd name="T23" fmla="*/ 86 h 180"/>
                <a:gd name="T24" fmla="*/ 322 w 903"/>
                <a:gd name="T25" fmla="*/ 89 h 180"/>
                <a:gd name="T26" fmla="*/ 316 w 903"/>
                <a:gd name="T27" fmla="*/ 90 h 180"/>
                <a:gd name="T28" fmla="*/ 310 w 903"/>
                <a:gd name="T29" fmla="*/ 89 h 180"/>
                <a:gd name="T30" fmla="*/ 306 w 903"/>
                <a:gd name="T31" fmla="*/ 86 h 180"/>
                <a:gd name="T32" fmla="*/ 302 w 903"/>
                <a:gd name="T33" fmla="*/ 80 h 180"/>
                <a:gd name="T34" fmla="*/ 301 w 903"/>
                <a:gd name="T35" fmla="*/ 75 h 180"/>
                <a:gd name="T36" fmla="*/ 301 w 903"/>
                <a:gd name="T37" fmla="*/ 42 h 180"/>
                <a:gd name="T38" fmla="*/ 304 w 903"/>
                <a:gd name="T39" fmla="*/ 36 h 180"/>
                <a:gd name="T40" fmla="*/ 308 w 903"/>
                <a:gd name="T41" fmla="*/ 32 h 180"/>
                <a:gd name="T42" fmla="*/ 313 w 903"/>
                <a:gd name="T43" fmla="*/ 30 h 180"/>
                <a:gd name="T44" fmla="*/ 557 w 903"/>
                <a:gd name="T45" fmla="*/ 30 h 180"/>
                <a:gd name="T46" fmla="*/ 563 w 903"/>
                <a:gd name="T47" fmla="*/ 31 h 180"/>
                <a:gd name="T48" fmla="*/ 567 w 903"/>
                <a:gd name="T49" fmla="*/ 34 h 180"/>
                <a:gd name="T50" fmla="*/ 571 w 903"/>
                <a:gd name="T51" fmla="*/ 39 h 180"/>
                <a:gd name="T52" fmla="*/ 572 w 903"/>
                <a:gd name="T53" fmla="*/ 45 h 180"/>
                <a:gd name="T54" fmla="*/ 0 w 903"/>
                <a:gd name="T55" fmla="*/ 0 h 180"/>
                <a:gd name="T56" fmla="*/ 0 w 903"/>
                <a:gd name="T57" fmla="*/ 168 h 180"/>
                <a:gd name="T58" fmla="*/ 2 w 903"/>
                <a:gd name="T59" fmla="*/ 174 h 180"/>
                <a:gd name="T60" fmla="*/ 6 w 903"/>
                <a:gd name="T61" fmla="*/ 178 h 180"/>
                <a:gd name="T62" fmla="*/ 12 w 903"/>
                <a:gd name="T63" fmla="*/ 180 h 180"/>
                <a:gd name="T64" fmla="*/ 888 w 903"/>
                <a:gd name="T65" fmla="*/ 180 h 180"/>
                <a:gd name="T66" fmla="*/ 894 w 903"/>
                <a:gd name="T67" fmla="*/ 179 h 180"/>
                <a:gd name="T68" fmla="*/ 899 w 903"/>
                <a:gd name="T69" fmla="*/ 176 h 180"/>
                <a:gd name="T70" fmla="*/ 902 w 903"/>
                <a:gd name="T71" fmla="*/ 172 h 180"/>
                <a:gd name="T72" fmla="*/ 903 w 903"/>
                <a:gd name="T73" fmla="*/ 165 h 180"/>
                <a:gd name="T74" fmla="*/ 0 w 903"/>
                <a:gd name="T7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3" h="180">
                  <a:moveTo>
                    <a:pt x="572" y="75"/>
                  </a:moveTo>
                  <a:lnTo>
                    <a:pt x="572" y="78"/>
                  </a:lnTo>
                  <a:lnTo>
                    <a:pt x="571" y="80"/>
                  </a:lnTo>
                  <a:lnTo>
                    <a:pt x="569" y="84"/>
                  </a:lnTo>
                  <a:lnTo>
                    <a:pt x="567" y="86"/>
                  </a:lnTo>
                  <a:lnTo>
                    <a:pt x="565" y="88"/>
                  </a:lnTo>
                  <a:lnTo>
                    <a:pt x="563" y="89"/>
                  </a:lnTo>
                  <a:lnTo>
                    <a:pt x="560" y="90"/>
                  </a:lnTo>
                  <a:lnTo>
                    <a:pt x="557" y="90"/>
                  </a:lnTo>
                  <a:lnTo>
                    <a:pt x="554" y="90"/>
                  </a:lnTo>
                  <a:lnTo>
                    <a:pt x="551" y="89"/>
                  </a:lnTo>
                  <a:lnTo>
                    <a:pt x="548" y="88"/>
                  </a:lnTo>
                  <a:lnTo>
                    <a:pt x="546" y="86"/>
                  </a:lnTo>
                  <a:lnTo>
                    <a:pt x="545" y="84"/>
                  </a:lnTo>
                  <a:lnTo>
                    <a:pt x="543" y="80"/>
                  </a:lnTo>
                  <a:lnTo>
                    <a:pt x="543" y="78"/>
                  </a:lnTo>
                  <a:lnTo>
                    <a:pt x="542" y="75"/>
                  </a:lnTo>
                  <a:lnTo>
                    <a:pt x="542" y="60"/>
                  </a:lnTo>
                  <a:lnTo>
                    <a:pt x="331" y="60"/>
                  </a:lnTo>
                  <a:lnTo>
                    <a:pt x="331" y="75"/>
                  </a:lnTo>
                  <a:lnTo>
                    <a:pt x="331" y="78"/>
                  </a:lnTo>
                  <a:lnTo>
                    <a:pt x="330" y="80"/>
                  </a:lnTo>
                  <a:lnTo>
                    <a:pt x="328" y="84"/>
                  </a:lnTo>
                  <a:lnTo>
                    <a:pt x="327" y="86"/>
                  </a:lnTo>
                  <a:lnTo>
                    <a:pt x="325" y="88"/>
                  </a:lnTo>
                  <a:lnTo>
                    <a:pt x="322" y="89"/>
                  </a:lnTo>
                  <a:lnTo>
                    <a:pt x="320" y="90"/>
                  </a:lnTo>
                  <a:lnTo>
                    <a:pt x="316" y="90"/>
                  </a:lnTo>
                  <a:lnTo>
                    <a:pt x="313" y="90"/>
                  </a:lnTo>
                  <a:lnTo>
                    <a:pt x="310" y="89"/>
                  </a:lnTo>
                  <a:lnTo>
                    <a:pt x="308" y="88"/>
                  </a:lnTo>
                  <a:lnTo>
                    <a:pt x="306" y="86"/>
                  </a:lnTo>
                  <a:lnTo>
                    <a:pt x="304" y="84"/>
                  </a:lnTo>
                  <a:lnTo>
                    <a:pt x="302" y="80"/>
                  </a:lnTo>
                  <a:lnTo>
                    <a:pt x="301" y="78"/>
                  </a:lnTo>
                  <a:lnTo>
                    <a:pt x="301" y="75"/>
                  </a:lnTo>
                  <a:lnTo>
                    <a:pt x="301" y="45"/>
                  </a:lnTo>
                  <a:lnTo>
                    <a:pt x="301" y="42"/>
                  </a:lnTo>
                  <a:lnTo>
                    <a:pt x="302" y="39"/>
                  </a:lnTo>
                  <a:lnTo>
                    <a:pt x="304" y="36"/>
                  </a:lnTo>
                  <a:lnTo>
                    <a:pt x="306" y="34"/>
                  </a:lnTo>
                  <a:lnTo>
                    <a:pt x="308" y="32"/>
                  </a:lnTo>
                  <a:lnTo>
                    <a:pt x="310" y="31"/>
                  </a:lnTo>
                  <a:lnTo>
                    <a:pt x="313" y="30"/>
                  </a:lnTo>
                  <a:lnTo>
                    <a:pt x="316" y="30"/>
                  </a:lnTo>
                  <a:lnTo>
                    <a:pt x="557" y="30"/>
                  </a:lnTo>
                  <a:lnTo>
                    <a:pt x="560" y="30"/>
                  </a:lnTo>
                  <a:lnTo>
                    <a:pt x="563" y="31"/>
                  </a:lnTo>
                  <a:lnTo>
                    <a:pt x="565" y="32"/>
                  </a:lnTo>
                  <a:lnTo>
                    <a:pt x="567" y="34"/>
                  </a:lnTo>
                  <a:lnTo>
                    <a:pt x="569" y="36"/>
                  </a:lnTo>
                  <a:lnTo>
                    <a:pt x="571" y="39"/>
                  </a:lnTo>
                  <a:lnTo>
                    <a:pt x="572" y="42"/>
                  </a:lnTo>
                  <a:lnTo>
                    <a:pt x="572" y="45"/>
                  </a:lnTo>
                  <a:lnTo>
                    <a:pt x="572" y="75"/>
                  </a:lnTo>
                  <a:close/>
                  <a:moveTo>
                    <a:pt x="0" y="0"/>
                  </a:moveTo>
                  <a:lnTo>
                    <a:pt x="0" y="165"/>
                  </a:lnTo>
                  <a:lnTo>
                    <a:pt x="0" y="168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9"/>
                  </a:lnTo>
                  <a:lnTo>
                    <a:pt x="12" y="180"/>
                  </a:lnTo>
                  <a:lnTo>
                    <a:pt x="15" y="180"/>
                  </a:lnTo>
                  <a:lnTo>
                    <a:pt x="888" y="180"/>
                  </a:lnTo>
                  <a:lnTo>
                    <a:pt x="891" y="180"/>
                  </a:lnTo>
                  <a:lnTo>
                    <a:pt x="894" y="179"/>
                  </a:lnTo>
                  <a:lnTo>
                    <a:pt x="897" y="178"/>
                  </a:lnTo>
                  <a:lnTo>
                    <a:pt x="899" y="176"/>
                  </a:lnTo>
                  <a:lnTo>
                    <a:pt x="901" y="174"/>
                  </a:lnTo>
                  <a:lnTo>
                    <a:pt x="902" y="172"/>
                  </a:lnTo>
                  <a:lnTo>
                    <a:pt x="903" y="168"/>
                  </a:lnTo>
                  <a:lnTo>
                    <a:pt x="903" y="165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85" name="Forme libre 323">
              <a:extLst>
                <a:ext uri="{FF2B5EF4-FFF2-40B4-BE49-F238E27FC236}">
                  <a16:creationId xmlns:a16="http://schemas.microsoft.com/office/drawing/2014/main" xmlns="" id="{4F8D27CA-EA67-412D-83F2-F661D003B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771525"/>
              <a:ext cx="230188" cy="142875"/>
            </a:xfrm>
            <a:custGeom>
              <a:avLst/>
              <a:gdLst>
                <a:gd name="T0" fmla="*/ 448 w 723"/>
                <a:gd name="T1" fmla="*/ 361 h 452"/>
                <a:gd name="T2" fmla="*/ 441 w 723"/>
                <a:gd name="T3" fmla="*/ 357 h 452"/>
                <a:gd name="T4" fmla="*/ 438 w 723"/>
                <a:gd name="T5" fmla="*/ 350 h 452"/>
                <a:gd name="T6" fmla="*/ 438 w 723"/>
                <a:gd name="T7" fmla="*/ 340 h 452"/>
                <a:gd name="T8" fmla="*/ 443 w 723"/>
                <a:gd name="T9" fmla="*/ 334 h 452"/>
                <a:gd name="T10" fmla="*/ 452 w 723"/>
                <a:gd name="T11" fmla="*/ 331 h 452"/>
                <a:gd name="T12" fmla="*/ 608 w 723"/>
                <a:gd name="T13" fmla="*/ 333 h 452"/>
                <a:gd name="T14" fmla="*/ 615 w 723"/>
                <a:gd name="T15" fmla="*/ 338 h 452"/>
                <a:gd name="T16" fmla="*/ 618 w 723"/>
                <a:gd name="T17" fmla="*/ 346 h 452"/>
                <a:gd name="T18" fmla="*/ 615 w 723"/>
                <a:gd name="T19" fmla="*/ 355 h 452"/>
                <a:gd name="T20" fmla="*/ 608 w 723"/>
                <a:gd name="T21" fmla="*/ 360 h 452"/>
                <a:gd name="T22" fmla="*/ 331 w 723"/>
                <a:gd name="T23" fmla="*/ 407 h 452"/>
                <a:gd name="T24" fmla="*/ 329 w 723"/>
                <a:gd name="T25" fmla="*/ 415 h 452"/>
                <a:gd name="T26" fmla="*/ 322 w 723"/>
                <a:gd name="T27" fmla="*/ 420 h 452"/>
                <a:gd name="T28" fmla="*/ 105 w 723"/>
                <a:gd name="T29" fmla="*/ 422 h 452"/>
                <a:gd name="T30" fmla="*/ 98 w 723"/>
                <a:gd name="T31" fmla="*/ 419 h 452"/>
                <a:gd name="T32" fmla="*/ 92 w 723"/>
                <a:gd name="T33" fmla="*/ 412 h 452"/>
                <a:gd name="T34" fmla="*/ 90 w 723"/>
                <a:gd name="T35" fmla="*/ 286 h 452"/>
                <a:gd name="T36" fmla="*/ 93 w 723"/>
                <a:gd name="T37" fmla="*/ 278 h 452"/>
                <a:gd name="T38" fmla="*/ 100 w 723"/>
                <a:gd name="T39" fmla="*/ 272 h 452"/>
                <a:gd name="T40" fmla="*/ 316 w 723"/>
                <a:gd name="T41" fmla="*/ 271 h 452"/>
                <a:gd name="T42" fmla="*/ 325 w 723"/>
                <a:gd name="T43" fmla="*/ 274 h 452"/>
                <a:gd name="T44" fmla="*/ 330 w 723"/>
                <a:gd name="T45" fmla="*/ 280 h 452"/>
                <a:gd name="T46" fmla="*/ 331 w 723"/>
                <a:gd name="T47" fmla="*/ 407 h 452"/>
                <a:gd name="T48" fmla="*/ 722 w 723"/>
                <a:gd name="T49" fmla="*/ 220 h 452"/>
                <a:gd name="T50" fmla="*/ 717 w 723"/>
                <a:gd name="T51" fmla="*/ 213 h 452"/>
                <a:gd name="T52" fmla="*/ 708 w 723"/>
                <a:gd name="T53" fmla="*/ 211 h 452"/>
                <a:gd name="T54" fmla="*/ 678 w 723"/>
                <a:gd name="T55" fmla="*/ 150 h 452"/>
                <a:gd name="T56" fmla="*/ 703 w 723"/>
                <a:gd name="T57" fmla="*/ 143 h 452"/>
                <a:gd name="T58" fmla="*/ 720 w 723"/>
                <a:gd name="T59" fmla="*/ 123 h 452"/>
                <a:gd name="T60" fmla="*/ 723 w 723"/>
                <a:gd name="T61" fmla="*/ 45 h 452"/>
                <a:gd name="T62" fmla="*/ 715 w 723"/>
                <a:gd name="T63" fmla="*/ 20 h 452"/>
                <a:gd name="T64" fmla="*/ 695 w 723"/>
                <a:gd name="T65" fmla="*/ 3 h 452"/>
                <a:gd name="T66" fmla="*/ 497 w 723"/>
                <a:gd name="T67" fmla="*/ 0 h 452"/>
                <a:gd name="T68" fmla="*/ 472 w 723"/>
                <a:gd name="T69" fmla="*/ 8 h 452"/>
                <a:gd name="T70" fmla="*/ 456 w 723"/>
                <a:gd name="T71" fmla="*/ 28 h 452"/>
                <a:gd name="T72" fmla="*/ 452 w 723"/>
                <a:gd name="T73" fmla="*/ 105 h 452"/>
                <a:gd name="T74" fmla="*/ 460 w 723"/>
                <a:gd name="T75" fmla="*/ 131 h 452"/>
                <a:gd name="T76" fmla="*/ 479 w 723"/>
                <a:gd name="T77" fmla="*/ 147 h 452"/>
                <a:gd name="T78" fmla="*/ 573 w 723"/>
                <a:gd name="T79" fmla="*/ 150 h 452"/>
                <a:gd name="T80" fmla="*/ 301 w 723"/>
                <a:gd name="T81" fmla="*/ 75 h 452"/>
                <a:gd name="T82" fmla="*/ 297 w 723"/>
                <a:gd name="T83" fmla="*/ 65 h 452"/>
                <a:gd name="T84" fmla="*/ 288 w 723"/>
                <a:gd name="T85" fmla="*/ 60 h 452"/>
                <a:gd name="T86" fmla="*/ 130 w 723"/>
                <a:gd name="T87" fmla="*/ 121 h 452"/>
                <a:gd name="T88" fmla="*/ 121 w 723"/>
                <a:gd name="T89" fmla="*/ 131 h 452"/>
                <a:gd name="T90" fmla="*/ 15 w 723"/>
                <a:gd name="T91" fmla="*/ 211 h 452"/>
                <a:gd name="T92" fmla="*/ 7 w 723"/>
                <a:gd name="T93" fmla="*/ 213 h 452"/>
                <a:gd name="T94" fmla="*/ 1 w 723"/>
                <a:gd name="T95" fmla="*/ 220 h 452"/>
                <a:gd name="T96" fmla="*/ 0 w 723"/>
                <a:gd name="T97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3" h="452">
                  <a:moveTo>
                    <a:pt x="603" y="361"/>
                  </a:moveTo>
                  <a:lnTo>
                    <a:pt x="452" y="361"/>
                  </a:lnTo>
                  <a:lnTo>
                    <a:pt x="448" y="361"/>
                  </a:lnTo>
                  <a:lnTo>
                    <a:pt x="446" y="360"/>
                  </a:lnTo>
                  <a:lnTo>
                    <a:pt x="443" y="359"/>
                  </a:lnTo>
                  <a:lnTo>
                    <a:pt x="441" y="357"/>
                  </a:lnTo>
                  <a:lnTo>
                    <a:pt x="440" y="355"/>
                  </a:lnTo>
                  <a:lnTo>
                    <a:pt x="438" y="352"/>
                  </a:lnTo>
                  <a:lnTo>
                    <a:pt x="438" y="350"/>
                  </a:lnTo>
                  <a:lnTo>
                    <a:pt x="437" y="346"/>
                  </a:lnTo>
                  <a:lnTo>
                    <a:pt x="438" y="343"/>
                  </a:lnTo>
                  <a:lnTo>
                    <a:pt x="438" y="340"/>
                  </a:lnTo>
                  <a:lnTo>
                    <a:pt x="440" y="338"/>
                  </a:lnTo>
                  <a:lnTo>
                    <a:pt x="441" y="336"/>
                  </a:lnTo>
                  <a:lnTo>
                    <a:pt x="443" y="334"/>
                  </a:lnTo>
                  <a:lnTo>
                    <a:pt x="446" y="333"/>
                  </a:lnTo>
                  <a:lnTo>
                    <a:pt x="448" y="331"/>
                  </a:lnTo>
                  <a:lnTo>
                    <a:pt x="452" y="331"/>
                  </a:lnTo>
                  <a:lnTo>
                    <a:pt x="603" y="331"/>
                  </a:lnTo>
                  <a:lnTo>
                    <a:pt x="605" y="331"/>
                  </a:lnTo>
                  <a:lnTo>
                    <a:pt x="608" y="333"/>
                  </a:lnTo>
                  <a:lnTo>
                    <a:pt x="610" y="334"/>
                  </a:lnTo>
                  <a:lnTo>
                    <a:pt x="614" y="336"/>
                  </a:lnTo>
                  <a:lnTo>
                    <a:pt x="615" y="338"/>
                  </a:lnTo>
                  <a:lnTo>
                    <a:pt x="617" y="340"/>
                  </a:lnTo>
                  <a:lnTo>
                    <a:pt x="617" y="343"/>
                  </a:lnTo>
                  <a:lnTo>
                    <a:pt x="618" y="346"/>
                  </a:lnTo>
                  <a:lnTo>
                    <a:pt x="617" y="350"/>
                  </a:lnTo>
                  <a:lnTo>
                    <a:pt x="617" y="352"/>
                  </a:lnTo>
                  <a:lnTo>
                    <a:pt x="615" y="355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0"/>
                  </a:lnTo>
                  <a:lnTo>
                    <a:pt x="605" y="361"/>
                  </a:lnTo>
                  <a:lnTo>
                    <a:pt x="603" y="361"/>
                  </a:lnTo>
                  <a:close/>
                  <a:moveTo>
                    <a:pt x="331" y="407"/>
                  </a:moveTo>
                  <a:lnTo>
                    <a:pt x="331" y="410"/>
                  </a:lnTo>
                  <a:lnTo>
                    <a:pt x="330" y="412"/>
                  </a:lnTo>
                  <a:lnTo>
                    <a:pt x="329" y="415"/>
                  </a:lnTo>
                  <a:lnTo>
                    <a:pt x="327" y="417"/>
                  </a:lnTo>
                  <a:lnTo>
                    <a:pt x="325" y="419"/>
                  </a:lnTo>
                  <a:lnTo>
                    <a:pt x="322" y="420"/>
                  </a:lnTo>
                  <a:lnTo>
                    <a:pt x="320" y="422"/>
                  </a:lnTo>
                  <a:lnTo>
                    <a:pt x="316" y="422"/>
                  </a:lnTo>
                  <a:lnTo>
                    <a:pt x="105" y="422"/>
                  </a:lnTo>
                  <a:lnTo>
                    <a:pt x="103" y="422"/>
                  </a:lnTo>
                  <a:lnTo>
                    <a:pt x="100" y="420"/>
                  </a:lnTo>
                  <a:lnTo>
                    <a:pt x="98" y="419"/>
                  </a:lnTo>
                  <a:lnTo>
                    <a:pt x="96" y="417"/>
                  </a:lnTo>
                  <a:lnTo>
                    <a:pt x="93" y="415"/>
                  </a:lnTo>
                  <a:lnTo>
                    <a:pt x="92" y="412"/>
                  </a:lnTo>
                  <a:lnTo>
                    <a:pt x="91" y="410"/>
                  </a:lnTo>
                  <a:lnTo>
                    <a:pt x="90" y="407"/>
                  </a:lnTo>
                  <a:lnTo>
                    <a:pt x="90" y="286"/>
                  </a:lnTo>
                  <a:lnTo>
                    <a:pt x="91" y="283"/>
                  </a:lnTo>
                  <a:lnTo>
                    <a:pt x="92" y="280"/>
                  </a:lnTo>
                  <a:lnTo>
                    <a:pt x="93" y="278"/>
                  </a:lnTo>
                  <a:lnTo>
                    <a:pt x="96" y="276"/>
                  </a:lnTo>
                  <a:lnTo>
                    <a:pt x="98" y="274"/>
                  </a:lnTo>
                  <a:lnTo>
                    <a:pt x="100" y="272"/>
                  </a:lnTo>
                  <a:lnTo>
                    <a:pt x="103" y="271"/>
                  </a:lnTo>
                  <a:lnTo>
                    <a:pt x="105" y="271"/>
                  </a:lnTo>
                  <a:lnTo>
                    <a:pt x="316" y="271"/>
                  </a:lnTo>
                  <a:lnTo>
                    <a:pt x="320" y="271"/>
                  </a:lnTo>
                  <a:lnTo>
                    <a:pt x="322" y="272"/>
                  </a:lnTo>
                  <a:lnTo>
                    <a:pt x="325" y="274"/>
                  </a:lnTo>
                  <a:lnTo>
                    <a:pt x="327" y="276"/>
                  </a:lnTo>
                  <a:lnTo>
                    <a:pt x="329" y="278"/>
                  </a:lnTo>
                  <a:lnTo>
                    <a:pt x="330" y="280"/>
                  </a:lnTo>
                  <a:lnTo>
                    <a:pt x="331" y="283"/>
                  </a:lnTo>
                  <a:lnTo>
                    <a:pt x="331" y="286"/>
                  </a:lnTo>
                  <a:lnTo>
                    <a:pt x="331" y="407"/>
                  </a:lnTo>
                  <a:close/>
                  <a:moveTo>
                    <a:pt x="723" y="226"/>
                  </a:moveTo>
                  <a:lnTo>
                    <a:pt x="723" y="223"/>
                  </a:lnTo>
                  <a:lnTo>
                    <a:pt x="722" y="220"/>
                  </a:lnTo>
                  <a:lnTo>
                    <a:pt x="721" y="218"/>
                  </a:lnTo>
                  <a:lnTo>
                    <a:pt x="719" y="216"/>
                  </a:lnTo>
                  <a:lnTo>
                    <a:pt x="717" y="213"/>
                  </a:lnTo>
                  <a:lnTo>
                    <a:pt x="713" y="212"/>
                  </a:lnTo>
                  <a:lnTo>
                    <a:pt x="711" y="211"/>
                  </a:lnTo>
                  <a:lnTo>
                    <a:pt x="708" y="211"/>
                  </a:lnTo>
                  <a:lnTo>
                    <a:pt x="603" y="211"/>
                  </a:lnTo>
                  <a:lnTo>
                    <a:pt x="603" y="150"/>
                  </a:lnTo>
                  <a:lnTo>
                    <a:pt x="678" y="150"/>
                  </a:lnTo>
                  <a:lnTo>
                    <a:pt x="686" y="149"/>
                  </a:lnTo>
                  <a:lnTo>
                    <a:pt x="695" y="147"/>
                  </a:lnTo>
                  <a:lnTo>
                    <a:pt x="703" y="143"/>
                  </a:lnTo>
                  <a:lnTo>
                    <a:pt x="710" y="137"/>
                  </a:lnTo>
                  <a:lnTo>
                    <a:pt x="715" y="131"/>
                  </a:lnTo>
                  <a:lnTo>
                    <a:pt x="720" y="123"/>
                  </a:lnTo>
                  <a:lnTo>
                    <a:pt x="722" y="115"/>
                  </a:lnTo>
                  <a:lnTo>
                    <a:pt x="723" y="105"/>
                  </a:lnTo>
                  <a:lnTo>
                    <a:pt x="723" y="45"/>
                  </a:lnTo>
                  <a:lnTo>
                    <a:pt x="722" y="36"/>
                  </a:lnTo>
                  <a:lnTo>
                    <a:pt x="720" y="28"/>
                  </a:lnTo>
                  <a:lnTo>
                    <a:pt x="715" y="20"/>
                  </a:lnTo>
                  <a:lnTo>
                    <a:pt x="710" y="13"/>
                  </a:lnTo>
                  <a:lnTo>
                    <a:pt x="703" y="8"/>
                  </a:lnTo>
                  <a:lnTo>
                    <a:pt x="695" y="3"/>
                  </a:lnTo>
                  <a:lnTo>
                    <a:pt x="686" y="1"/>
                  </a:lnTo>
                  <a:lnTo>
                    <a:pt x="678" y="0"/>
                  </a:lnTo>
                  <a:lnTo>
                    <a:pt x="497" y="0"/>
                  </a:lnTo>
                  <a:lnTo>
                    <a:pt x="488" y="1"/>
                  </a:lnTo>
                  <a:lnTo>
                    <a:pt x="479" y="3"/>
                  </a:lnTo>
                  <a:lnTo>
                    <a:pt x="472" y="8"/>
                  </a:lnTo>
                  <a:lnTo>
                    <a:pt x="466" y="13"/>
                  </a:lnTo>
                  <a:lnTo>
                    <a:pt x="460" y="20"/>
                  </a:lnTo>
                  <a:lnTo>
                    <a:pt x="456" y="28"/>
                  </a:lnTo>
                  <a:lnTo>
                    <a:pt x="453" y="36"/>
                  </a:lnTo>
                  <a:lnTo>
                    <a:pt x="452" y="45"/>
                  </a:lnTo>
                  <a:lnTo>
                    <a:pt x="452" y="105"/>
                  </a:lnTo>
                  <a:lnTo>
                    <a:pt x="453" y="115"/>
                  </a:lnTo>
                  <a:lnTo>
                    <a:pt x="456" y="123"/>
                  </a:lnTo>
                  <a:lnTo>
                    <a:pt x="460" y="131"/>
                  </a:lnTo>
                  <a:lnTo>
                    <a:pt x="466" y="137"/>
                  </a:lnTo>
                  <a:lnTo>
                    <a:pt x="472" y="143"/>
                  </a:lnTo>
                  <a:lnTo>
                    <a:pt x="479" y="147"/>
                  </a:lnTo>
                  <a:lnTo>
                    <a:pt x="488" y="150"/>
                  </a:lnTo>
                  <a:lnTo>
                    <a:pt x="497" y="150"/>
                  </a:lnTo>
                  <a:lnTo>
                    <a:pt x="573" y="150"/>
                  </a:lnTo>
                  <a:lnTo>
                    <a:pt x="573" y="211"/>
                  </a:lnTo>
                  <a:lnTo>
                    <a:pt x="301" y="211"/>
                  </a:lnTo>
                  <a:lnTo>
                    <a:pt x="301" y="75"/>
                  </a:lnTo>
                  <a:lnTo>
                    <a:pt x="301" y="72"/>
                  </a:lnTo>
                  <a:lnTo>
                    <a:pt x="299" y="69"/>
                  </a:lnTo>
                  <a:lnTo>
                    <a:pt x="297" y="65"/>
                  </a:lnTo>
                  <a:lnTo>
                    <a:pt x="295" y="63"/>
                  </a:lnTo>
                  <a:lnTo>
                    <a:pt x="292" y="61"/>
                  </a:lnTo>
                  <a:lnTo>
                    <a:pt x="288" y="60"/>
                  </a:lnTo>
                  <a:lnTo>
                    <a:pt x="284" y="60"/>
                  </a:lnTo>
                  <a:lnTo>
                    <a:pt x="281" y="61"/>
                  </a:lnTo>
                  <a:lnTo>
                    <a:pt x="130" y="121"/>
                  </a:lnTo>
                  <a:lnTo>
                    <a:pt x="127" y="123"/>
                  </a:lnTo>
                  <a:lnTo>
                    <a:pt x="123" y="128"/>
                  </a:lnTo>
                  <a:lnTo>
                    <a:pt x="121" y="131"/>
                  </a:lnTo>
                  <a:lnTo>
                    <a:pt x="121" y="135"/>
                  </a:lnTo>
                  <a:lnTo>
                    <a:pt x="121" y="211"/>
                  </a:lnTo>
                  <a:lnTo>
                    <a:pt x="15" y="211"/>
                  </a:lnTo>
                  <a:lnTo>
                    <a:pt x="12" y="211"/>
                  </a:lnTo>
                  <a:lnTo>
                    <a:pt x="10" y="212"/>
                  </a:lnTo>
                  <a:lnTo>
                    <a:pt x="7" y="213"/>
                  </a:lnTo>
                  <a:lnTo>
                    <a:pt x="4" y="216"/>
                  </a:lnTo>
                  <a:lnTo>
                    <a:pt x="3" y="218"/>
                  </a:lnTo>
                  <a:lnTo>
                    <a:pt x="1" y="220"/>
                  </a:lnTo>
                  <a:lnTo>
                    <a:pt x="1" y="223"/>
                  </a:lnTo>
                  <a:lnTo>
                    <a:pt x="0" y="226"/>
                  </a:lnTo>
                  <a:lnTo>
                    <a:pt x="0" y="452"/>
                  </a:lnTo>
                  <a:lnTo>
                    <a:pt x="723" y="452"/>
                  </a:lnTo>
                  <a:lnTo>
                    <a:pt x="723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64E23882-97E3-4B34-BBE0-6959274930AF}"/>
              </a:ext>
            </a:extLst>
          </p:cNvPr>
          <p:cNvSpPr/>
          <p:nvPr/>
        </p:nvSpPr>
        <p:spPr>
          <a:xfrm>
            <a:off x="10513894" y="1827649"/>
            <a:ext cx="1285929" cy="461665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r" rtl="0">
              <a:spcBef>
                <a:spcPts val="600"/>
              </a:spcBef>
            </a:pPr>
            <a:r>
              <a:rPr lang="fr-FR" sz="2400" noProof="1">
                <a:solidFill>
                  <a:schemeClr val="bg1"/>
                </a:solidFill>
              </a:rPr>
              <a:t>704,78 €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576948FB-CC34-4B03-88DC-8401A5A57F4D}"/>
              </a:ext>
            </a:extLst>
          </p:cNvPr>
          <p:cNvSpPr/>
          <p:nvPr/>
        </p:nvSpPr>
        <p:spPr>
          <a:xfrm>
            <a:off x="10885423" y="2580055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191,01 €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6E0B43-CBC1-4B75-A350-E61BB761761E}"/>
              </a:ext>
            </a:extLst>
          </p:cNvPr>
          <p:cNvSpPr/>
          <p:nvPr/>
        </p:nvSpPr>
        <p:spPr>
          <a:xfrm>
            <a:off x="10885423" y="2994209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189,31 €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C4B4557E-2EE3-41E0-8A59-E60F50BDB6EC}"/>
              </a:ext>
            </a:extLst>
          </p:cNvPr>
          <p:cNvSpPr/>
          <p:nvPr/>
        </p:nvSpPr>
        <p:spPr>
          <a:xfrm>
            <a:off x="10885423" y="3412943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186,54 €</a:t>
            </a:r>
          </a:p>
        </p:txBody>
      </p:sp>
      <p:sp>
        <p:nvSpPr>
          <p:cNvPr id="194" name="Forme libre 154" descr="Ceci est le logo de Facebook.">
            <a:extLst>
              <a:ext uri="{FF2B5EF4-FFF2-40B4-BE49-F238E27FC236}">
                <a16:creationId xmlns:a16="http://schemas.microsoft.com/office/drawing/2014/main" xmlns="" id="{BA54671E-ACFD-4428-B4B7-A37E5BA61CB3}"/>
              </a:ext>
            </a:extLst>
          </p:cNvPr>
          <p:cNvSpPr>
            <a:spLocks/>
          </p:cNvSpPr>
          <p:nvPr/>
        </p:nvSpPr>
        <p:spPr bwMode="auto">
          <a:xfrm>
            <a:off x="8689204" y="4222451"/>
            <a:ext cx="138355" cy="258819"/>
          </a:xfrm>
          <a:custGeom>
            <a:avLst/>
            <a:gdLst>
              <a:gd name="T0" fmla="*/ 49 w 49"/>
              <a:gd name="T1" fmla="*/ 28 h 92"/>
              <a:gd name="T2" fmla="*/ 32 w 49"/>
              <a:gd name="T3" fmla="*/ 28 h 92"/>
              <a:gd name="T4" fmla="*/ 32 w 49"/>
              <a:gd name="T5" fmla="*/ 20 h 92"/>
              <a:gd name="T6" fmla="*/ 36 w 49"/>
              <a:gd name="T7" fmla="*/ 16 h 92"/>
              <a:gd name="T8" fmla="*/ 48 w 49"/>
              <a:gd name="T9" fmla="*/ 16 h 92"/>
              <a:gd name="T10" fmla="*/ 48 w 49"/>
              <a:gd name="T11" fmla="*/ 0 h 92"/>
              <a:gd name="T12" fmla="*/ 31 w 49"/>
              <a:gd name="T13" fmla="*/ 0 h 92"/>
              <a:gd name="T14" fmla="*/ 12 w 49"/>
              <a:gd name="T15" fmla="*/ 19 h 92"/>
              <a:gd name="T16" fmla="*/ 12 w 49"/>
              <a:gd name="T17" fmla="*/ 28 h 92"/>
              <a:gd name="T18" fmla="*/ 0 w 49"/>
              <a:gd name="T19" fmla="*/ 28 h 92"/>
              <a:gd name="T20" fmla="*/ 0 w 49"/>
              <a:gd name="T21" fmla="*/ 44 h 92"/>
              <a:gd name="T22" fmla="*/ 12 w 49"/>
              <a:gd name="T23" fmla="*/ 44 h 92"/>
              <a:gd name="T24" fmla="*/ 12 w 49"/>
              <a:gd name="T25" fmla="*/ 92 h 92"/>
              <a:gd name="T26" fmla="*/ 32 w 49"/>
              <a:gd name="T27" fmla="*/ 92 h 92"/>
              <a:gd name="T28" fmla="*/ 32 w 49"/>
              <a:gd name="T29" fmla="*/ 44 h 92"/>
              <a:gd name="T30" fmla="*/ 47 w 49"/>
              <a:gd name="T31" fmla="*/ 44 h 92"/>
              <a:gd name="T32" fmla="*/ 49 w 49"/>
              <a:gd name="T33" fmla="*/ 2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" h="92">
                <a:moveTo>
                  <a:pt x="49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17"/>
                  <a:pt x="34" y="16"/>
                  <a:pt x="36" y="16"/>
                </a:cubicBezTo>
                <a:cubicBezTo>
                  <a:pt x="38" y="16"/>
                  <a:pt x="48" y="16"/>
                  <a:pt x="48" y="16"/>
                </a:cubicBezTo>
                <a:cubicBezTo>
                  <a:pt x="48" y="0"/>
                  <a:pt x="48" y="0"/>
                  <a:pt x="4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5" y="0"/>
                  <a:pt x="12" y="12"/>
                  <a:pt x="12" y="19"/>
                </a:cubicBezTo>
                <a:cubicBezTo>
                  <a:pt x="12" y="28"/>
                  <a:pt x="12" y="28"/>
                  <a:pt x="12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4"/>
                  <a:pt x="0" y="44"/>
                  <a:pt x="0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65"/>
                  <a:pt x="12" y="92"/>
                  <a:pt x="1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2"/>
                  <a:pt x="32" y="64"/>
                  <a:pt x="32" y="44"/>
                </a:cubicBezTo>
                <a:cubicBezTo>
                  <a:pt x="47" y="44"/>
                  <a:pt x="47" y="44"/>
                  <a:pt x="47" y="44"/>
                </a:cubicBezTo>
                <a:lnTo>
                  <a:pt x="49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1"/>
          </a:p>
        </p:txBody>
      </p:sp>
      <p:sp>
        <p:nvSpPr>
          <p:cNvPr id="196" name="Forme libre 162" descr="Ceci est le logo de Twitter.">
            <a:extLst>
              <a:ext uri="{FF2B5EF4-FFF2-40B4-BE49-F238E27FC236}">
                <a16:creationId xmlns:a16="http://schemas.microsoft.com/office/drawing/2014/main" xmlns="" id="{8AD2DF00-0982-4B28-B4A0-DF7B4B6DA358}"/>
              </a:ext>
            </a:extLst>
          </p:cNvPr>
          <p:cNvSpPr>
            <a:spLocks/>
          </p:cNvSpPr>
          <p:nvPr/>
        </p:nvSpPr>
        <p:spPr bwMode="auto">
          <a:xfrm>
            <a:off x="8631357" y="5066778"/>
            <a:ext cx="254048" cy="202761"/>
          </a:xfrm>
          <a:custGeom>
            <a:avLst/>
            <a:gdLst>
              <a:gd name="T0" fmla="*/ 90 w 90"/>
              <a:gd name="T1" fmla="*/ 9 h 72"/>
              <a:gd name="T2" fmla="*/ 81 w 90"/>
              <a:gd name="T3" fmla="*/ 9 h 72"/>
              <a:gd name="T4" fmla="*/ 86 w 90"/>
              <a:gd name="T5" fmla="*/ 1 h 72"/>
              <a:gd name="T6" fmla="*/ 75 w 90"/>
              <a:gd name="T7" fmla="*/ 6 h 72"/>
              <a:gd name="T8" fmla="*/ 61 w 90"/>
              <a:gd name="T9" fmla="*/ 0 h 72"/>
              <a:gd name="T10" fmla="*/ 43 w 90"/>
              <a:gd name="T11" fmla="*/ 18 h 72"/>
              <a:gd name="T12" fmla="*/ 44 w 90"/>
              <a:gd name="T13" fmla="*/ 22 h 72"/>
              <a:gd name="T14" fmla="*/ 6 w 90"/>
              <a:gd name="T15" fmla="*/ 3 h 72"/>
              <a:gd name="T16" fmla="*/ 4 w 90"/>
              <a:gd name="T17" fmla="*/ 12 h 72"/>
              <a:gd name="T18" fmla="*/ 12 w 90"/>
              <a:gd name="T19" fmla="*/ 28 h 72"/>
              <a:gd name="T20" fmla="*/ 4 w 90"/>
              <a:gd name="T21" fmla="*/ 25 h 72"/>
              <a:gd name="T22" fmla="*/ 4 w 90"/>
              <a:gd name="T23" fmla="*/ 26 h 72"/>
              <a:gd name="T24" fmla="*/ 18 w 90"/>
              <a:gd name="T25" fmla="*/ 43 h 72"/>
              <a:gd name="T26" fmla="*/ 10 w 90"/>
              <a:gd name="T27" fmla="*/ 44 h 72"/>
              <a:gd name="T28" fmla="*/ 27 w 90"/>
              <a:gd name="T29" fmla="*/ 56 h 72"/>
              <a:gd name="T30" fmla="*/ 0 w 90"/>
              <a:gd name="T31" fmla="*/ 64 h 72"/>
              <a:gd name="T32" fmla="*/ 28 w 90"/>
              <a:gd name="T33" fmla="*/ 72 h 72"/>
              <a:gd name="T34" fmla="*/ 80 w 90"/>
              <a:gd name="T35" fmla="*/ 20 h 72"/>
              <a:gd name="T36" fmla="*/ 80 w 90"/>
              <a:gd name="T37" fmla="*/ 18 h 72"/>
              <a:gd name="T38" fmla="*/ 90 w 90"/>
              <a:gd name="T39" fmla="*/ 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72">
                <a:moveTo>
                  <a:pt x="90" y="9"/>
                </a:moveTo>
                <a:cubicBezTo>
                  <a:pt x="87" y="11"/>
                  <a:pt x="84" y="11"/>
                  <a:pt x="81" y="9"/>
                </a:cubicBezTo>
                <a:cubicBezTo>
                  <a:pt x="85" y="7"/>
                  <a:pt x="85" y="6"/>
                  <a:pt x="86" y="1"/>
                </a:cubicBezTo>
                <a:cubicBezTo>
                  <a:pt x="83" y="3"/>
                  <a:pt x="79" y="5"/>
                  <a:pt x="75" y="6"/>
                </a:cubicBezTo>
                <a:cubicBezTo>
                  <a:pt x="71" y="2"/>
                  <a:pt x="67" y="0"/>
                  <a:pt x="61" y="0"/>
                </a:cubicBezTo>
                <a:cubicBezTo>
                  <a:pt x="51" y="0"/>
                  <a:pt x="43" y="8"/>
                  <a:pt x="43" y="18"/>
                </a:cubicBezTo>
                <a:cubicBezTo>
                  <a:pt x="43" y="20"/>
                  <a:pt x="43" y="21"/>
                  <a:pt x="44" y="22"/>
                </a:cubicBezTo>
                <a:cubicBezTo>
                  <a:pt x="29" y="22"/>
                  <a:pt x="15" y="14"/>
                  <a:pt x="6" y="3"/>
                </a:cubicBezTo>
                <a:cubicBezTo>
                  <a:pt x="5" y="6"/>
                  <a:pt x="4" y="9"/>
                  <a:pt x="4" y="12"/>
                </a:cubicBezTo>
                <a:cubicBezTo>
                  <a:pt x="4" y="19"/>
                  <a:pt x="7" y="24"/>
                  <a:pt x="12" y="28"/>
                </a:cubicBezTo>
                <a:cubicBezTo>
                  <a:pt x="9" y="27"/>
                  <a:pt x="6" y="27"/>
                  <a:pt x="4" y="25"/>
                </a:cubicBezTo>
                <a:cubicBezTo>
                  <a:pt x="4" y="25"/>
                  <a:pt x="4" y="25"/>
                  <a:pt x="4" y="26"/>
                </a:cubicBezTo>
                <a:cubicBezTo>
                  <a:pt x="4" y="34"/>
                  <a:pt x="10" y="42"/>
                  <a:pt x="18" y="43"/>
                </a:cubicBezTo>
                <a:cubicBezTo>
                  <a:pt x="15" y="44"/>
                  <a:pt x="13" y="44"/>
                  <a:pt x="10" y="44"/>
                </a:cubicBezTo>
                <a:cubicBezTo>
                  <a:pt x="12" y="51"/>
                  <a:pt x="19" y="56"/>
                  <a:pt x="27" y="56"/>
                </a:cubicBezTo>
                <a:cubicBezTo>
                  <a:pt x="19" y="62"/>
                  <a:pt x="9" y="65"/>
                  <a:pt x="0" y="64"/>
                </a:cubicBezTo>
                <a:cubicBezTo>
                  <a:pt x="8" y="69"/>
                  <a:pt x="18" y="72"/>
                  <a:pt x="28" y="72"/>
                </a:cubicBezTo>
                <a:cubicBezTo>
                  <a:pt x="61" y="72"/>
                  <a:pt x="80" y="44"/>
                  <a:pt x="80" y="20"/>
                </a:cubicBezTo>
                <a:cubicBezTo>
                  <a:pt x="80" y="19"/>
                  <a:pt x="80" y="19"/>
                  <a:pt x="80" y="18"/>
                </a:cubicBezTo>
                <a:cubicBezTo>
                  <a:pt x="83" y="15"/>
                  <a:pt x="87" y="13"/>
                  <a:pt x="9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1"/>
          </a:p>
        </p:txBody>
      </p:sp>
      <p:grpSp>
        <p:nvGrpSpPr>
          <p:cNvPr id="7" name="Groupe 196" descr="Ceci est le logo d’Instagram.">
            <a:extLst>
              <a:ext uri="{FF2B5EF4-FFF2-40B4-BE49-F238E27FC236}">
                <a16:creationId xmlns:a16="http://schemas.microsoft.com/office/drawing/2014/main" xmlns="" id="{105EB04D-523A-471B-94D7-64FDA15599AA}"/>
              </a:ext>
            </a:extLst>
          </p:cNvPr>
          <p:cNvGrpSpPr/>
          <p:nvPr/>
        </p:nvGrpSpPr>
        <p:grpSpPr>
          <a:xfrm>
            <a:off x="8634339" y="5859817"/>
            <a:ext cx="248085" cy="249277"/>
            <a:chOff x="3406775" y="2181225"/>
            <a:chExt cx="330200" cy="331788"/>
          </a:xfrm>
          <a:solidFill>
            <a:schemeClr val="bg1"/>
          </a:solidFill>
        </p:grpSpPr>
        <p:sp>
          <p:nvSpPr>
            <p:cNvPr id="198" name="Ovale 190">
              <a:extLst>
                <a:ext uri="{FF2B5EF4-FFF2-40B4-BE49-F238E27FC236}">
                  <a16:creationId xmlns:a16="http://schemas.microsoft.com/office/drawing/2014/main" xmlns="" id="{BD285FB7-C65E-4A4F-9730-2C7BDE085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8" y="2257425"/>
              <a:ext cx="180975" cy="179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99" name="Forme libre 191">
              <a:extLst>
                <a:ext uri="{FF2B5EF4-FFF2-40B4-BE49-F238E27FC236}">
                  <a16:creationId xmlns:a16="http://schemas.microsoft.com/office/drawing/2014/main" xmlns="" id="{BBC06FF8-9B23-4376-9786-14D97DD1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2181225"/>
              <a:ext cx="14288" cy="112713"/>
            </a:xfrm>
            <a:custGeom>
              <a:avLst/>
              <a:gdLst>
                <a:gd name="T0" fmla="*/ 4 w 4"/>
                <a:gd name="T1" fmla="*/ 0 h 30"/>
                <a:gd name="T2" fmla="*/ 0 w 4"/>
                <a:gd name="T3" fmla="*/ 1 h 30"/>
                <a:gd name="T4" fmla="*/ 0 w 4"/>
                <a:gd name="T5" fmla="*/ 30 h 30"/>
                <a:gd name="T6" fmla="*/ 4 w 4"/>
                <a:gd name="T7" fmla="*/ 30 h 30"/>
                <a:gd name="T8" fmla="*/ 4 w 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0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0" name="Forme libre 192">
              <a:extLst>
                <a:ext uri="{FF2B5EF4-FFF2-40B4-BE49-F238E27FC236}">
                  <a16:creationId xmlns:a16="http://schemas.microsoft.com/office/drawing/2014/main" xmlns="" id="{C6700C49-7AD6-494F-83F0-8DEBBC73A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2181225"/>
              <a:ext cx="14288" cy="112713"/>
            </a:xfrm>
            <a:custGeom>
              <a:avLst/>
              <a:gdLst>
                <a:gd name="T0" fmla="*/ 4 w 4"/>
                <a:gd name="T1" fmla="*/ 30 h 30"/>
                <a:gd name="T2" fmla="*/ 4 w 4"/>
                <a:gd name="T3" fmla="*/ 0 h 30"/>
                <a:gd name="T4" fmla="*/ 0 w 4"/>
                <a:gd name="T5" fmla="*/ 0 h 30"/>
                <a:gd name="T6" fmla="*/ 0 w 4"/>
                <a:gd name="T7" fmla="*/ 30 h 30"/>
                <a:gd name="T8" fmla="*/ 4 w 4"/>
                <a:gd name="T9" fmla="*/ 30 h 30"/>
                <a:gd name="T10" fmla="*/ 4 w 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0">
                  <a:moveTo>
                    <a:pt x="4" y="3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1" name="Forme libre 193">
              <a:extLst>
                <a:ext uri="{FF2B5EF4-FFF2-40B4-BE49-F238E27FC236}">
                  <a16:creationId xmlns:a16="http://schemas.microsoft.com/office/drawing/2014/main" xmlns="" id="{4134947C-4D7B-463E-A659-A8F440E310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775" y="2181225"/>
              <a:ext cx="330200" cy="331788"/>
            </a:xfrm>
            <a:custGeom>
              <a:avLst/>
              <a:gdLst>
                <a:gd name="T0" fmla="*/ 88 w 88"/>
                <a:gd name="T1" fmla="*/ 71 h 88"/>
                <a:gd name="T2" fmla="*/ 88 w 88"/>
                <a:gd name="T3" fmla="*/ 30 h 88"/>
                <a:gd name="T4" fmla="*/ 88 w 88"/>
                <a:gd name="T5" fmla="*/ 17 h 88"/>
                <a:gd name="T6" fmla="*/ 88 w 88"/>
                <a:gd name="T7" fmla="*/ 14 h 88"/>
                <a:gd name="T8" fmla="*/ 74 w 88"/>
                <a:gd name="T9" fmla="*/ 0 h 88"/>
                <a:gd name="T10" fmla="*/ 24 w 88"/>
                <a:gd name="T11" fmla="*/ 0 h 88"/>
                <a:gd name="T12" fmla="*/ 24 w 88"/>
                <a:gd name="T13" fmla="*/ 24 h 88"/>
                <a:gd name="T14" fmla="*/ 44 w 88"/>
                <a:gd name="T15" fmla="*/ 16 h 88"/>
                <a:gd name="T16" fmla="*/ 68 w 88"/>
                <a:gd name="T17" fmla="*/ 30 h 88"/>
                <a:gd name="T18" fmla="*/ 84 w 88"/>
                <a:gd name="T19" fmla="*/ 30 h 88"/>
                <a:gd name="T20" fmla="*/ 84 w 88"/>
                <a:gd name="T21" fmla="*/ 71 h 88"/>
                <a:gd name="T22" fmla="*/ 71 w 88"/>
                <a:gd name="T23" fmla="*/ 84 h 88"/>
                <a:gd name="T24" fmla="*/ 17 w 88"/>
                <a:gd name="T25" fmla="*/ 84 h 88"/>
                <a:gd name="T26" fmla="*/ 4 w 88"/>
                <a:gd name="T27" fmla="*/ 71 h 88"/>
                <a:gd name="T28" fmla="*/ 4 w 88"/>
                <a:gd name="T29" fmla="*/ 30 h 88"/>
                <a:gd name="T30" fmla="*/ 4 w 88"/>
                <a:gd name="T31" fmla="*/ 17 h 88"/>
                <a:gd name="T32" fmla="*/ 4 w 88"/>
                <a:gd name="T33" fmla="*/ 4 h 88"/>
                <a:gd name="T34" fmla="*/ 0 w 88"/>
                <a:gd name="T35" fmla="*/ 14 h 88"/>
                <a:gd name="T36" fmla="*/ 0 w 88"/>
                <a:gd name="T37" fmla="*/ 17 h 88"/>
                <a:gd name="T38" fmla="*/ 0 w 88"/>
                <a:gd name="T39" fmla="*/ 30 h 88"/>
                <a:gd name="T40" fmla="*/ 0 w 88"/>
                <a:gd name="T41" fmla="*/ 71 h 88"/>
                <a:gd name="T42" fmla="*/ 17 w 88"/>
                <a:gd name="T43" fmla="*/ 88 h 88"/>
                <a:gd name="T44" fmla="*/ 71 w 88"/>
                <a:gd name="T45" fmla="*/ 88 h 88"/>
                <a:gd name="T46" fmla="*/ 88 w 88"/>
                <a:gd name="T47" fmla="*/ 71 h 88"/>
                <a:gd name="T48" fmla="*/ 82 w 88"/>
                <a:gd name="T49" fmla="*/ 24 h 88"/>
                <a:gd name="T50" fmla="*/ 70 w 88"/>
                <a:gd name="T51" fmla="*/ 24 h 88"/>
                <a:gd name="T52" fmla="*/ 68 w 88"/>
                <a:gd name="T53" fmla="*/ 22 h 88"/>
                <a:gd name="T54" fmla="*/ 68 w 88"/>
                <a:gd name="T55" fmla="*/ 10 h 88"/>
                <a:gd name="T56" fmla="*/ 70 w 88"/>
                <a:gd name="T57" fmla="*/ 8 h 88"/>
                <a:gd name="T58" fmla="*/ 82 w 88"/>
                <a:gd name="T59" fmla="*/ 8 h 88"/>
                <a:gd name="T60" fmla="*/ 84 w 88"/>
                <a:gd name="T61" fmla="*/ 10 h 88"/>
                <a:gd name="T62" fmla="*/ 84 w 88"/>
                <a:gd name="T63" fmla="*/ 17 h 88"/>
                <a:gd name="T64" fmla="*/ 84 w 88"/>
                <a:gd name="T65" fmla="*/ 22 h 88"/>
                <a:gd name="T66" fmla="*/ 82 w 88"/>
                <a:gd name="T67" fmla="*/ 2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8">
                  <a:moveTo>
                    <a:pt x="88" y="71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6"/>
                    <a:pt x="82" y="0"/>
                    <a:pt x="7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9" y="19"/>
                    <a:pt x="36" y="16"/>
                    <a:pt x="44" y="16"/>
                  </a:cubicBezTo>
                  <a:cubicBezTo>
                    <a:pt x="54" y="16"/>
                    <a:pt x="63" y="22"/>
                    <a:pt x="68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8"/>
                    <a:pt x="78" y="84"/>
                    <a:pt x="71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0" y="84"/>
                    <a:pt x="4" y="78"/>
                    <a:pt x="4" y="7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7"/>
                    <a:pt x="0" y="10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1"/>
                    <a:pt x="7" y="88"/>
                    <a:pt x="17" y="88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81" y="88"/>
                    <a:pt x="88" y="81"/>
                    <a:pt x="88" y="71"/>
                  </a:cubicBezTo>
                  <a:close/>
                  <a:moveTo>
                    <a:pt x="82" y="24"/>
                  </a:moveTo>
                  <a:cubicBezTo>
                    <a:pt x="70" y="24"/>
                    <a:pt x="70" y="24"/>
                    <a:pt x="70" y="24"/>
                  </a:cubicBezTo>
                  <a:cubicBezTo>
                    <a:pt x="69" y="24"/>
                    <a:pt x="68" y="23"/>
                    <a:pt x="68" y="2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9" y="8"/>
                    <a:pt x="70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8"/>
                    <a:pt x="84" y="9"/>
                    <a:pt x="84" y="1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3"/>
                    <a:pt x="83" y="24"/>
                    <a:pt x="8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pic>
        <p:nvPicPr>
          <p:cNvPr id="181" name="Image 1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2714" y="5616449"/>
            <a:ext cx="1141390" cy="114139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0975" y="2842352"/>
            <a:ext cx="1051640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4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Soudage du câble avant isolation:</a:t>
            </a:r>
          </a:p>
          <a:p>
            <a:endParaRPr lang="fr-FR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Avoir la possibilité de souder des câbles câblées pour préparer les longueurs optimales aux postes d’isolation 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66" name="object 5"/>
          <p:cNvSpPr/>
          <p:nvPr/>
        </p:nvSpPr>
        <p:spPr>
          <a:xfrm>
            <a:off x="10022845" y="1785734"/>
            <a:ext cx="899998" cy="808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A0A31DB-DD27-4F64-AB8C-EC7887B70CFD}"/>
              </a:ext>
            </a:extLst>
          </p:cNvPr>
          <p:cNvSpPr/>
          <p:nvPr/>
        </p:nvSpPr>
        <p:spPr>
          <a:xfrm>
            <a:off x="495859" y="1108230"/>
            <a:ext cx="4241394" cy="155785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Focus</a:t>
            </a:r>
          </a:p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Petite longueur</a:t>
            </a:r>
            <a:endParaRPr lang="fr-FR" sz="3600" b="1" noProof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9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9291974D-94F5-468A-87AC-B7EFF95696CC}"/>
              </a:ext>
            </a:extLst>
          </p:cNvPr>
          <p:cNvSpPr/>
          <p:nvPr/>
        </p:nvSpPr>
        <p:spPr>
          <a:xfrm>
            <a:off x="0" y="1116246"/>
            <a:ext cx="12192000" cy="5295901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98AD67-5AA4-441A-BB82-472C2884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5759" y="163908"/>
            <a:ext cx="6053620" cy="498598"/>
          </a:xfrm>
        </p:spPr>
        <p:txBody>
          <a:bodyPr rtlCol="0"/>
          <a:lstStyle/>
          <a:p>
            <a:pPr rtl="0"/>
            <a:r>
              <a:rPr lang="fr-FR" noProof="1" smtClean="0"/>
              <a:t>Vision 2022: </a:t>
            </a:r>
            <a:endParaRPr lang="fr-FR" noProof="1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F6CA378-A42F-4D9C-A19A-0115D50F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D50806-BABF-4915-9689-3B9956D1C75C}" type="slidenum">
              <a:rPr lang="fr-FR" noProof="1" dirty="0" smtClean="0"/>
              <a:pPr rtl="0"/>
              <a:t>6</a:t>
            </a:fld>
            <a:endParaRPr lang="fr-FR" noProof="1"/>
          </a:p>
        </p:txBody>
      </p:sp>
      <p:grpSp>
        <p:nvGrpSpPr>
          <p:cNvPr id="5" name="Groupe 11" descr="Ceci est une icône représentant des pièces de monnaie.">
            <a:extLst>
              <a:ext uri="{FF2B5EF4-FFF2-40B4-BE49-F238E27FC236}">
                <a16:creationId xmlns:a16="http://schemas.microsoft.com/office/drawing/2014/main" xmlns="" id="{75301E57-A6A4-4748-B362-9BA17072ED18}"/>
              </a:ext>
            </a:extLst>
          </p:cNvPr>
          <p:cNvGrpSpPr/>
          <p:nvPr/>
        </p:nvGrpSpPr>
        <p:grpSpPr>
          <a:xfrm>
            <a:off x="1804759" y="1367124"/>
            <a:ext cx="287338" cy="263526"/>
            <a:chOff x="3171825" y="1368425"/>
            <a:chExt cx="287338" cy="263526"/>
          </a:xfrm>
          <a:solidFill>
            <a:schemeClr val="bg1"/>
          </a:solidFill>
        </p:grpSpPr>
        <p:sp>
          <p:nvSpPr>
            <p:cNvPr id="13" name="Forme libre 466">
              <a:extLst>
                <a:ext uri="{FF2B5EF4-FFF2-40B4-BE49-F238E27FC236}">
                  <a16:creationId xmlns:a16="http://schemas.microsoft.com/office/drawing/2014/main" xmlns="" id="{385D5C6F-FE82-4E8C-8542-1BECD761D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98613"/>
              <a:ext cx="49213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136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4" name="Forme libre 467">
              <a:extLst>
                <a:ext uri="{FF2B5EF4-FFF2-40B4-BE49-F238E27FC236}">
                  <a16:creationId xmlns:a16="http://schemas.microsoft.com/office/drawing/2014/main" xmlns="" id="{3F4AD88D-507E-4EB6-B578-88060D4CF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98613"/>
              <a:ext cx="28575" cy="33338"/>
            </a:xfrm>
            <a:custGeom>
              <a:avLst/>
              <a:gdLst>
                <a:gd name="T0" fmla="*/ 75 w 90"/>
                <a:gd name="T1" fmla="*/ 0 h 106"/>
                <a:gd name="T2" fmla="*/ 0 w 90"/>
                <a:gd name="T3" fmla="*/ 0 h 106"/>
                <a:gd name="T4" fmla="*/ 0 w 90"/>
                <a:gd name="T5" fmla="*/ 106 h 106"/>
                <a:gd name="T6" fmla="*/ 75 w 90"/>
                <a:gd name="T7" fmla="*/ 106 h 106"/>
                <a:gd name="T8" fmla="*/ 78 w 90"/>
                <a:gd name="T9" fmla="*/ 106 h 106"/>
                <a:gd name="T10" fmla="*/ 80 w 90"/>
                <a:gd name="T11" fmla="*/ 104 h 106"/>
                <a:gd name="T12" fmla="*/ 84 w 90"/>
                <a:gd name="T13" fmla="*/ 103 h 106"/>
                <a:gd name="T14" fmla="*/ 86 w 90"/>
                <a:gd name="T15" fmla="*/ 101 h 106"/>
                <a:gd name="T16" fmla="*/ 88 w 90"/>
                <a:gd name="T17" fmla="*/ 99 h 106"/>
                <a:gd name="T18" fmla="*/ 89 w 90"/>
                <a:gd name="T19" fmla="*/ 97 h 106"/>
                <a:gd name="T20" fmla="*/ 90 w 90"/>
                <a:gd name="T21" fmla="*/ 94 h 106"/>
                <a:gd name="T22" fmla="*/ 90 w 90"/>
                <a:gd name="T23" fmla="*/ 91 h 106"/>
                <a:gd name="T24" fmla="*/ 90 w 90"/>
                <a:gd name="T25" fmla="*/ 15 h 106"/>
                <a:gd name="T26" fmla="*/ 90 w 90"/>
                <a:gd name="T27" fmla="*/ 12 h 106"/>
                <a:gd name="T28" fmla="*/ 89 w 90"/>
                <a:gd name="T29" fmla="*/ 10 h 106"/>
                <a:gd name="T30" fmla="*/ 88 w 90"/>
                <a:gd name="T31" fmla="*/ 7 h 106"/>
                <a:gd name="T32" fmla="*/ 86 w 90"/>
                <a:gd name="T33" fmla="*/ 5 h 106"/>
                <a:gd name="T34" fmla="*/ 84 w 90"/>
                <a:gd name="T35" fmla="*/ 4 h 106"/>
                <a:gd name="T36" fmla="*/ 80 w 90"/>
                <a:gd name="T37" fmla="*/ 2 h 106"/>
                <a:gd name="T38" fmla="*/ 78 w 90"/>
                <a:gd name="T39" fmla="*/ 2 h 106"/>
                <a:gd name="T40" fmla="*/ 75 w 90"/>
                <a:gd name="T41" fmla="*/ 0 h 106"/>
                <a:gd name="T42" fmla="*/ 7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75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8" y="106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5" name="Forme libre 468">
              <a:extLst>
                <a:ext uri="{FF2B5EF4-FFF2-40B4-BE49-F238E27FC236}">
                  <a16:creationId xmlns:a16="http://schemas.microsoft.com/office/drawing/2014/main" xmlns="" id="{25BE5FD6-A410-4824-9697-31FCF7983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98613"/>
              <a:ext cx="28575" cy="33338"/>
            </a:xfrm>
            <a:custGeom>
              <a:avLst/>
              <a:gdLst>
                <a:gd name="T0" fmla="*/ 15 w 90"/>
                <a:gd name="T1" fmla="*/ 0 h 106"/>
                <a:gd name="T2" fmla="*/ 11 w 90"/>
                <a:gd name="T3" fmla="*/ 0 h 106"/>
                <a:gd name="T4" fmla="*/ 9 w 90"/>
                <a:gd name="T5" fmla="*/ 2 h 106"/>
                <a:gd name="T6" fmla="*/ 6 w 90"/>
                <a:gd name="T7" fmla="*/ 4 h 106"/>
                <a:gd name="T8" fmla="*/ 4 w 90"/>
                <a:gd name="T9" fmla="*/ 5 h 106"/>
                <a:gd name="T10" fmla="*/ 3 w 90"/>
                <a:gd name="T11" fmla="*/ 7 h 106"/>
                <a:gd name="T12" fmla="*/ 1 w 90"/>
                <a:gd name="T13" fmla="*/ 10 h 106"/>
                <a:gd name="T14" fmla="*/ 0 w 90"/>
                <a:gd name="T15" fmla="*/ 12 h 106"/>
                <a:gd name="T16" fmla="*/ 0 w 90"/>
                <a:gd name="T17" fmla="*/ 15 h 106"/>
                <a:gd name="T18" fmla="*/ 0 w 90"/>
                <a:gd name="T19" fmla="*/ 91 h 106"/>
                <a:gd name="T20" fmla="*/ 0 w 90"/>
                <a:gd name="T21" fmla="*/ 94 h 106"/>
                <a:gd name="T22" fmla="*/ 1 w 90"/>
                <a:gd name="T23" fmla="*/ 97 h 106"/>
                <a:gd name="T24" fmla="*/ 3 w 90"/>
                <a:gd name="T25" fmla="*/ 99 h 106"/>
                <a:gd name="T26" fmla="*/ 4 w 90"/>
                <a:gd name="T27" fmla="*/ 101 h 106"/>
                <a:gd name="T28" fmla="*/ 6 w 90"/>
                <a:gd name="T29" fmla="*/ 103 h 106"/>
                <a:gd name="T30" fmla="*/ 9 w 90"/>
                <a:gd name="T31" fmla="*/ 104 h 106"/>
                <a:gd name="T32" fmla="*/ 11 w 90"/>
                <a:gd name="T33" fmla="*/ 106 h 106"/>
                <a:gd name="T34" fmla="*/ 15 w 90"/>
                <a:gd name="T35" fmla="*/ 106 h 106"/>
                <a:gd name="T36" fmla="*/ 90 w 90"/>
                <a:gd name="T37" fmla="*/ 106 h 106"/>
                <a:gd name="T38" fmla="*/ 90 w 90"/>
                <a:gd name="T39" fmla="*/ 0 h 106"/>
                <a:gd name="T40" fmla="*/ 75 w 90"/>
                <a:gd name="T41" fmla="*/ 0 h 106"/>
                <a:gd name="T42" fmla="*/ 1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15" y="0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6" name="Forme libre 469">
              <a:extLst>
                <a:ext uri="{FF2B5EF4-FFF2-40B4-BE49-F238E27FC236}">
                  <a16:creationId xmlns:a16="http://schemas.microsoft.com/office/drawing/2014/main" xmlns="" id="{70C956FB-1840-44F1-8377-516D0A87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22413"/>
              <a:ext cx="49213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136 w 151"/>
                <a:gd name="T5" fmla="*/ 0 h 105"/>
                <a:gd name="T6" fmla="*/ 0 w 151"/>
                <a:gd name="T7" fmla="*/ 0 h 105"/>
                <a:gd name="T8" fmla="*/ 0 w 151"/>
                <a:gd name="T9" fmla="*/ 105 h 105"/>
                <a:gd name="T10" fmla="*/ 136 w 151"/>
                <a:gd name="T11" fmla="*/ 105 h 105"/>
                <a:gd name="T12" fmla="*/ 151 w 151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36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7" name="Forme libre 470">
              <a:extLst>
                <a:ext uri="{FF2B5EF4-FFF2-40B4-BE49-F238E27FC236}">
                  <a16:creationId xmlns:a16="http://schemas.microsoft.com/office/drawing/2014/main" xmlns="" id="{31F34C55-620E-437B-84B4-9120D2B17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22413"/>
              <a:ext cx="28575" cy="33338"/>
            </a:xfrm>
            <a:custGeom>
              <a:avLst/>
              <a:gdLst>
                <a:gd name="T0" fmla="*/ 15 w 90"/>
                <a:gd name="T1" fmla="*/ 0 h 105"/>
                <a:gd name="T2" fmla="*/ 11 w 90"/>
                <a:gd name="T3" fmla="*/ 0 h 105"/>
                <a:gd name="T4" fmla="*/ 9 w 90"/>
                <a:gd name="T5" fmla="*/ 1 h 105"/>
                <a:gd name="T6" fmla="*/ 6 w 90"/>
                <a:gd name="T7" fmla="*/ 2 h 105"/>
                <a:gd name="T8" fmla="*/ 4 w 90"/>
                <a:gd name="T9" fmla="*/ 4 h 105"/>
                <a:gd name="T10" fmla="*/ 3 w 90"/>
                <a:gd name="T11" fmla="*/ 7 h 105"/>
                <a:gd name="T12" fmla="*/ 1 w 90"/>
                <a:gd name="T13" fmla="*/ 9 h 105"/>
                <a:gd name="T14" fmla="*/ 0 w 90"/>
                <a:gd name="T15" fmla="*/ 12 h 105"/>
                <a:gd name="T16" fmla="*/ 0 w 90"/>
                <a:gd name="T17" fmla="*/ 15 h 105"/>
                <a:gd name="T18" fmla="*/ 0 w 90"/>
                <a:gd name="T19" fmla="*/ 90 h 105"/>
                <a:gd name="T20" fmla="*/ 0 w 90"/>
                <a:gd name="T21" fmla="*/ 93 h 105"/>
                <a:gd name="T22" fmla="*/ 1 w 90"/>
                <a:gd name="T23" fmla="*/ 96 h 105"/>
                <a:gd name="T24" fmla="*/ 3 w 90"/>
                <a:gd name="T25" fmla="*/ 99 h 105"/>
                <a:gd name="T26" fmla="*/ 4 w 90"/>
                <a:gd name="T27" fmla="*/ 101 h 105"/>
                <a:gd name="T28" fmla="*/ 6 w 90"/>
                <a:gd name="T29" fmla="*/ 102 h 105"/>
                <a:gd name="T30" fmla="*/ 9 w 90"/>
                <a:gd name="T31" fmla="*/ 104 h 105"/>
                <a:gd name="T32" fmla="*/ 11 w 90"/>
                <a:gd name="T33" fmla="*/ 105 h 105"/>
                <a:gd name="T34" fmla="*/ 15 w 90"/>
                <a:gd name="T35" fmla="*/ 105 h 105"/>
                <a:gd name="T36" fmla="*/ 7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  <a:gd name="T42" fmla="*/ 75 w 90"/>
                <a:gd name="T43" fmla="*/ 0 h 105"/>
                <a:gd name="T44" fmla="*/ 15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15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8" name="Forme libre 471">
              <a:extLst>
                <a:ext uri="{FF2B5EF4-FFF2-40B4-BE49-F238E27FC236}">
                  <a16:creationId xmlns:a16="http://schemas.microsoft.com/office/drawing/2014/main" xmlns="" id="{18397A4D-BBCC-464A-A388-9BDBF3FBC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22413"/>
              <a:ext cx="28575" cy="33338"/>
            </a:xfrm>
            <a:custGeom>
              <a:avLst/>
              <a:gdLst>
                <a:gd name="T0" fmla="*/ 75 w 90"/>
                <a:gd name="T1" fmla="*/ 0 h 105"/>
                <a:gd name="T2" fmla="*/ 0 w 90"/>
                <a:gd name="T3" fmla="*/ 0 h 105"/>
                <a:gd name="T4" fmla="*/ 0 w 90"/>
                <a:gd name="T5" fmla="*/ 105 h 105"/>
                <a:gd name="T6" fmla="*/ 75 w 90"/>
                <a:gd name="T7" fmla="*/ 105 h 105"/>
                <a:gd name="T8" fmla="*/ 78 w 90"/>
                <a:gd name="T9" fmla="*/ 105 h 105"/>
                <a:gd name="T10" fmla="*/ 80 w 90"/>
                <a:gd name="T11" fmla="*/ 104 h 105"/>
                <a:gd name="T12" fmla="*/ 84 w 90"/>
                <a:gd name="T13" fmla="*/ 102 h 105"/>
                <a:gd name="T14" fmla="*/ 86 w 90"/>
                <a:gd name="T15" fmla="*/ 101 h 105"/>
                <a:gd name="T16" fmla="*/ 88 w 90"/>
                <a:gd name="T17" fmla="*/ 99 h 105"/>
                <a:gd name="T18" fmla="*/ 89 w 90"/>
                <a:gd name="T19" fmla="*/ 96 h 105"/>
                <a:gd name="T20" fmla="*/ 90 w 90"/>
                <a:gd name="T21" fmla="*/ 93 h 105"/>
                <a:gd name="T22" fmla="*/ 90 w 90"/>
                <a:gd name="T23" fmla="*/ 90 h 105"/>
                <a:gd name="T24" fmla="*/ 90 w 90"/>
                <a:gd name="T25" fmla="*/ 15 h 105"/>
                <a:gd name="T26" fmla="*/ 90 w 90"/>
                <a:gd name="T27" fmla="*/ 12 h 105"/>
                <a:gd name="T28" fmla="*/ 89 w 90"/>
                <a:gd name="T29" fmla="*/ 9 h 105"/>
                <a:gd name="T30" fmla="*/ 88 w 90"/>
                <a:gd name="T31" fmla="*/ 7 h 105"/>
                <a:gd name="T32" fmla="*/ 86 w 90"/>
                <a:gd name="T33" fmla="*/ 4 h 105"/>
                <a:gd name="T34" fmla="*/ 84 w 90"/>
                <a:gd name="T35" fmla="*/ 2 h 105"/>
                <a:gd name="T36" fmla="*/ 80 w 90"/>
                <a:gd name="T37" fmla="*/ 1 h 105"/>
                <a:gd name="T38" fmla="*/ 78 w 90"/>
                <a:gd name="T39" fmla="*/ 0 h 105"/>
                <a:gd name="T40" fmla="*/ 75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75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9" name="Forme libre 472">
              <a:extLst>
                <a:ext uri="{FF2B5EF4-FFF2-40B4-BE49-F238E27FC236}">
                  <a16:creationId xmlns:a16="http://schemas.microsoft.com/office/drawing/2014/main" xmlns="" id="{196FE97D-77A1-4D52-A288-82512B28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14462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4 h 105"/>
                <a:gd name="T12" fmla="*/ 3 w 90"/>
                <a:gd name="T13" fmla="*/ 6 h 105"/>
                <a:gd name="T14" fmla="*/ 1 w 90"/>
                <a:gd name="T15" fmla="*/ 9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3 h 105"/>
                <a:gd name="T24" fmla="*/ 1 w 90"/>
                <a:gd name="T25" fmla="*/ 96 h 105"/>
                <a:gd name="T26" fmla="*/ 3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45 w 90"/>
                <a:gd name="T39" fmla="*/ 105 h 105"/>
                <a:gd name="T40" fmla="*/ 90 w 90"/>
                <a:gd name="T41" fmla="*/ 105 h 105"/>
                <a:gd name="T42" fmla="*/ 90 w 90"/>
                <a:gd name="T4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" name="Forme libre 473">
              <a:extLst>
                <a:ext uri="{FF2B5EF4-FFF2-40B4-BE49-F238E27FC236}">
                  <a16:creationId xmlns:a16="http://schemas.microsoft.com/office/drawing/2014/main" xmlns="" id="{AEEC57E4-9646-4A44-BD9D-7456C262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4462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46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06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6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1" name="Forme libre 474">
              <a:extLst>
                <a:ext uri="{FF2B5EF4-FFF2-40B4-BE49-F238E27FC236}">
                  <a16:creationId xmlns:a16="http://schemas.microsoft.com/office/drawing/2014/main" xmlns="" id="{3033CFA5-C735-49A7-99D6-6BC7D8DA0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1446213"/>
              <a:ext cx="28575" cy="33338"/>
            </a:xfrm>
            <a:custGeom>
              <a:avLst/>
              <a:gdLst>
                <a:gd name="T0" fmla="*/ 90 w 90"/>
                <a:gd name="T1" fmla="*/ 15 h 105"/>
                <a:gd name="T2" fmla="*/ 90 w 90"/>
                <a:gd name="T3" fmla="*/ 12 h 105"/>
                <a:gd name="T4" fmla="*/ 89 w 90"/>
                <a:gd name="T5" fmla="*/ 9 h 105"/>
                <a:gd name="T6" fmla="*/ 88 w 90"/>
                <a:gd name="T7" fmla="*/ 6 h 105"/>
                <a:gd name="T8" fmla="*/ 86 w 90"/>
                <a:gd name="T9" fmla="*/ 4 h 105"/>
                <a:gd name="T10" fmla="*/ 84 w 90"/>
                <a:gd name="T11" fmla="*/ 2 h 105"/>
                <a:gd name="T12" fmla="*/ 81 w 90"/>
                <a:gd name="T13" fmla="*/ 1 h 105"/>
                <a:gd name="T14" fmla="*/ 78 w 90"/>
                <a:gd name="T15" fmla="*/ 0 h 105"/>
                <a:gd name="T16" fmla="*/ 75 w 90"/>
                <a:gd name="T17" fmla="*/ 0 h 105"/>
                <a:gd name="T18" fmla="*/ 45 w 90"/>
                <a:gd name="T19" fmla="*/ 0 h 105"/>
                <a:gd name="T20" fmla="*/ 0 w 90"/>
                <a:gd name="T21" fmla="*/ 0 h 105"/>
                <a:gd name="T22" fmla="*/ 0 w 90"/>
                <a:gd name="T23" fmla="*/ 105 h 105"/>
                <a:gd name="T24" fmla="*/ 75 w 90"/>
                <a:gd name="T25" fmla="*/ 105 h 105"/>
                <a:gd name="T26" fmla="*/ 78 w 90"/>
                <a:gd name="T27" fmla="*/ 105 h 105"/>
                <a:gd name="T28" fmla="*/ 81 w 90"/>
                <a:gd name="T29" fmla="*/ 104 h 105"/>
                <a:gd name="T30" fmla="*/ 84 w 90"/>
                <a:gd name="T31" fmla="*/ 103 h 105"/>
                <a:gd name="T32" fmla="*/ 86 w 90"/>
                <a:gd name="T33" fmla="*/ 101 h 105"/>
                <a:gd name="T34" fmla="*/ 88 w 90"/>
                <a:gd name="T35" fmla="*/ 99 h 105"/>
                <a:gd name="T36" fmla="*/ 89 w 90"/>
                <a:gd name="T37" fmla="*/ 96 h 105"/>
                <a:gd name="T38" fmla="*/ 90 w 90"/>
                <a:gd name="T39" fmla="*/ 93 h 105"/>
                <a:gd name="T40" fmla="*/ 90 w 90"/>
                <a:gd name="T41" fmla="*/ 90 h 105"/>
                <a:gd name="T42" fmla="*/ 90 w 90"/>
                <a:gd name="T43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15"/>
                  </a:moveTo>
                  <a:lnTo>
                    <a:pt x="90" y="12"/>
                  </a:lnTo>
                  <a:lnTo>
                    <a:pt x="89" y="9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2" name="Forme libre 475">
              <a:extLst>
                <a:ext uri="{FF2B5EF4-FFF2-40B4-BE49-F238E27FC236}">
                  <a16:creationId xmlns:a16="http://schemas.microsoft.com/office/drawing/2014/main" xmlns="" id="{065F74B0-847F-49F5-9074-1CED108D1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08113"/>
              <a:ext cx="30163" cy="33338"/>
            </a:xfrm>
            <a:custGeom>
              <a:avLst/>
              <a:gdLst>
                <a:gd name="T0" fmla="*/ 0 w 91"/>
                <a:gd name="T1" fmla="*/ 90 h 105"/>
                <a:gd name="T2" fmla="*/ 1 w 91"/>
                <a:gd name="T3" fmla="*/ 93 h 105"/>
                <a:gd name="T4" fmla="*/ 1 w 91"/>
                <a:gd name="T5" fmla="*/ 95 h 105"/>
                <a:gd name="T6" fmla="*/ 3 w 91"/>
                <a:gd name="T7" fmla="*/ 98 h 105"/>
                <a:gd name="T8" fmla="*/ 4 w 91"/>
                <a:gd name="T9" fmla="*/ 101 h 105"/>
                <a:gd name="T10" fmla="*/ 7 w 91"/>
                <a:gd name="T11" fmla="*/ 103 h 105"/>
                <a:gd name="T12" fmla="*/ 9 w 91"/>
                <a:gd name="T13" fmla="*/ 104 h 105"/>
                <a:gd name="T14" fmla="*/ 13 w 91"/>
                <a:gd name="T15" fmla="*/ 105 h 105"/>
                <a:gd name="T16" fmla="*/ 15 w 91"/>
                <a:gd name="T17" fmla="*/ 105 h 105"/>
                <a:gd name="T18" fmla="*/ 45 w 91"/>
                <a:gd name="T19" fmla="*/ 105 h 105"/>
                <a:gd name="T20" fmla="*/ 91 w 91"/>
                <a:gd name="T21" fmla="*/ 105 h 105"/>
                <a:gd name="T22" fmla="*/ 91 w 91"/>
                <a:gd name="T23" fmla="*/ 0 h 105"/>
                <a:gd name="T24" fmla="*/ 15 w 91"/>
                <a:gd name="T25" fmla="*/ 0 h 105"/>
                <a:gd name="T26" fmla="*/ 13 w 91"/>
                <a:gd name="T27" fmla="*/ 0 h 105"/>
                <a:gd name="T28" fmla="*/ 9 w 91"/>
                <a:gd name="T29" fmla="*/ 1 h 105"/>
                <a:gd name="T30" fmla="*/ 7 w 91"/>
                <a:gd name="T31" fmla="*/ 2 h 105"/>
                <a:gd name="T32" fmla="*/ 4 w 91"/>
                <a:gd name="T33" fmla="*/ 4 h 105"/>
                <a:gd name="T34" fmla="*/ 3 w 91"/>
                <a:gd name="T35" fmla="*/ 6 h 105"/>
                <a:gd name="T36" fmla="*/ 1 w 91"/>
                <a:gd name="T37" fmla="*/ 8 h 105"/>
                <a:gd name="T38" fmla="*/ 1 w 91"/>
                <a:gd name="T39" fmla="*/ 11 h 105"/>
                <a:gd name="T40" fmla="*/ 0 w 91"/>
                <a:gd name="T41" fmla="*/ 15 h 105"/>
                <a:gd name="T42" fmla="*/ 0 w 91"/>
                <a:gd name="T4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0" y="90"/>
                  </a:moveTo>
                  <a:lnTo>
                    <a:pt x="1" y="93"/>
                  </a:lnTo>
                  <a:lnTo>
                    <a:pt x="1" y="95"/>
                  </a:lnTo>
                  <a:lnTo>
                    <a:pt x="3" y="98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3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1" y="105"/>
                  </a:lnTo>
                  <a:lnTo>
                    <a:pt x="91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3" name="Forme libre 476">
              <a:extLst>
                <a:ext uri="{FF2B5EF4-FFF2-40B4-BE49-F238E27FC236}">
                  <a16:creationId xmlns:a16="http://schemas.microsoft.com/office/drawing/2014/main" xmlns="" id="{DB22E8D4-6BB2-4D40-BB88-1C39D4F8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1408113"/>
              <a:ext cx="47625" cy="33338"/>
            </a:xfrm>
            <a:custGeom>
              <a:avLst/>
              <a:gdLst>
                <a:gd name="T0" fmla="*/ 0 w 150"/>
                <a:gd name="T1" fmla="*/ 105 h 105"/>
                <a:gd name="T2" fmla="*/ 105 w 150"/>
                <a:gd name="T3" fmla="*/ 105 h 105"/>
                <a:gd name="T4" fmla="*/ 150 w 150"/>
                <a:gd name="T5" fmla="*/ 105 h 105"/>
                <a:gd name="T6" fmla="*/ 150 w 150"/>
                <a:gd name="T7" fmla="*/ 0 h 105"/>
                <a:gd name="T8" fmla="*/ 75 w 150"/>
                <a:gd name="T9" fmla="*/ 0 h 105"/>
                <a:gd name="T10" fmla="*/ 0 w 150"/>
                <a:gd name="T11" fmla="*/ 0 h 105"/>
                <a:gd name="T12" fmla="*/ 0 w 15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0" y="105"/>
                  </a:move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4" name="Forme libre 478">
              <a:extLst>
                <a:ext uri="{FF2B5EF4-FFF2-40B4-BE49-F238E27FC236}">
                  <a16:creationId xmlns:a16="http://schemas.microsoft.com/office/drawing/2014/main" xmlns="" id="{87F52D03-CB49-4783-A300-614548CAD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408113"/>
              <a:ext cx="28575" cy="33338"/>
            </a:xfrm>
            <a:custGeom>
              <a:avLst/>
              <a:gdLst>
                <a:gd name="T0" fmla="*/ 0 w 90"/>
                <a:gd name="T1" fmla="*/ 105 h 105"/>
                <a:gd name="T2" fmla="*/ 75 w 90"/>
                <a:gd name="T3" fmla="*/ 105 h 105"/>
                <a:gd name="T4" fmla="*/ 78 w 90"/>
                <a:gd name="T5" fmla="*/ 105 h 105"/>
                <a:gd name="T6" fmla="*/ 82 w 90"/>
                <a:gd name="T7" fmla="*/ 104 h 105"/>
                <a:gd name="T8" fmla="*/ 84 w 90"/>
                <a:gd name="T9" fmla="*/ 103 h 105"/>
                <a:gd name="T10" fmla="*/ 86 w 90"/>
                <a:gd name="T11" fmla="*/ 101 h 105"/>
                <a:gd name="T12" fmla="*/ 88 w 90"/>
                <a:gd name="T13" fmla="*/ 98 h 105"/>
                <a:gd name="T14" fmla="*/ 89 w 90"/>
                <a:gd name="T15" fmla="*/ 95 h 105"/>
                <a:gd name="T16" fmla="*/ 90 w 90"/>
                <a:gd name="T17" fmla="*/ 93 h 105"/>
                <a:gd name="T18" fmla="*/ 90 w 90"/>
                <a:gd name="T19" fmla="*/ 90 h 105"/>
                <a:gd name="T20" fmla="*/ 90 w 90"/>
                <a:gd name="T21" fmla="*/ 15 h 105"/>
                <a:gd name="T22" fmla="*/ 90 w 90"/>
                <a:gd name="T23" fmla="*/ 11 h 105"/>
                <a:gd name="T24" fmla="*/ 89 w 90"/>
                <a:gd name="T25" fmla="*/ 8 h 105"/>
                <a:gd name="T26" fmla="*/ 88 w 90"/>
                <a:gd name="T27" fmla="*/ 6 h 105"/>
                <a:gd name="T28" fmla="*/ 86 w 90"/>
                <a:gd name="T29" fmla="*/ 4 h 105"/>
                <a:gd name="T30" fmla="*/ 84 w 90"/>
                <a:gd name="T31" fmla="*/ 2 h 105"/>
                <a:gd name="T32" fmla="*/ 82 w 90"/>
                <a:gd name="T33" fmla="*/ 1 h 105"/>
                <a:gd name="T34" fmla="*/ 78 w 90"/>
                <a:gd name="T35" fmla="*/ 0 h 105"/>
                <a:gd name="T36" fmla="*/ 75 w 90"/>
                <a:gd name="T37" fmla="*/ 0 h 105"/>
                <a:gd name="T38" fmla="*/ 0 w 90"/>
                <a:gd name="T39" fmla="*/ 0 h 105"/>
                <a:gd name="T40" fmla="*/ 0 w 90"/>
                <a:gd name="T4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05"/>
                  </a:moveTo>
                  <a:lnTo>
                    <a:pt x="75" y="105"/>
                  </a:lnTo>
                  <a:lnTo>
                    <a:pt x="78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89" y="95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5" name="Forme libre 479">
              <a:extLst>
                <a:ext uri="{FF2B5EF4-FFF2-40B4-BE49-F238E27FC236}">
                  <a16:creationId xmlns:a16="http://schemas.microsoft.com/office/drawing/2014/main" xmlns="" id="{DBADE0C6-806F-47B9-9C52-13B9C417A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560513"/>
              <a:ext cx="28575" cy="33338"/>
            </a:xfrm>
            <a:custGeom>
              <a:avLst/>
              <a:gdLst>
                <a:gd name="T0" fmla="*/ 90 w 90"/>
                <a:gd name="T1" fmla="*/ 90 h 105"/>
                <a:gd name="T2" fmla="*/ 90 w 90"/>
                <a:gd name="T3" fmla="*/ 15 h 105"/>
                <a:gd name="T4" fmla="*/ 90 w 90"/>
                <a:gd name="T5" fmla="*/ 12 h 105"/>
                <a:gd name="T6" fmla="*/ 89 w 90"/>
                <a:gd name="T7" fmla="*/ 9 h 105"/>
                <a:gd name="T8" fmla="*/ 88 w 90"/>
                <a:gd name="T9" fmla="*/ 7 h 105"/>
                <a:gd name="T10" fmla="*/ 86 w 90"/>
                <a:gd name="T11" fmla="*/ 5 h 105"/>
                <a:gd name="T12" fmla="*/ 84 w 90"/>
                <a:gd name="T13" fmla="*/ 2 h 105"/>
                <a:gd name="T14" fmla="*/ 80 w 90"/>
                <a:gd name="T15" fmla="*/ 1 h 105"/>
                <a:gd name="T16" fmla="*/ 78 w 90"/>
                <a:gd name="T17" fmla="*/ 0 h 105"/>
                <a:gd name="T18" fmla="*/ 75 w 90"/>
                <a:gd name="T19" fmla="*/ 0 h 105"/>
                <a:gd name="T20" fmla="*/ 15 w 90"/>
                <a:gd name="T21" fmla="*/ 0 h 105"/>
                <a:gd name="T22" fmla="*/ 0 w 90"/>
                <a:gd name="T23" fmla="*/ 0 h 105"/>
                <a:gd name="T24" fmla="*/ 0 w 90"/>
                <a:gd name="T25" fmla="*/ 105 h 105"/>
                <a:gd name="T26" fmla="*/ 15 w 90"/>
                <a:gd name="T27" fmla="*/ 105 h 105"/>
                <a:gd name="T28" fmla="*/ 75 w 90"/>
                <a:gd name="T29" fmla="*/ 105 h 105"/>
                <a:gd name="T30" fmla="*/ 78 w 90"/>
                <a:gd name="T31" fmla="*/ 105 h 105"/>
                <a:gd name="T32" fmla="*/ 80 w 90"/>
                <a:gd name="T33" fmla="*/ 104 h 105"/>
                <a:gd name="T34" fmla="*/ 84 w 90"/>
                <a:gd name="T35" fmla="*/ 103 h 105"/>
                <a:gd name="T36" fmla="*/ 86 w 90"/>
                <a:gd name="T37" fmla="*/ 101 h 105"/>
                <a:gd name="T38" fmla="*/ 88 w 90"/>
                <a:gd name="T39" fmla="*/ 99 h 105"/>
                <a:gd name="T40" fmla="*/ 89 w 90"/>
                <a:gd name="T41" fmla="*/ 97 h 105"/>
                <a:gd name="T42" fmla="*/ 90 w 90"/>
                <a:gd name="T43" fmla="*/ 94 h 105"/>
                <a:gd name="T44" fmla="*/ 90 w 90"/>
                <a:gd name="T45" fmla="*/ 90 h 105"/>
                <a:gd name="T46" fmla="*/ 90 w 90"/>
                <a:gd name="T4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05">
                  <a:moveTo>
                    <a:pt x="90" y="90"/>
                  </a:move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6" name="Forme libre 480">
              <a:extLst>
                <a:ext uri="{FF2B5EF4-FFF2-40B4-BE49-F238E27FC236}">
                  <a16:creationId xmlns:a16="http://schemas.microsoft.com/office/drawing/2014/main" xmlns="" id="{C8E574A7-2E84-4B27-8D39-E8F428DC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5605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15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5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7" name="Forme libre 481">
              <a:extLst>
                <a:ext uri="{FF2B5EF4-FFF2-40B4-BE49-F238E27FC236}">
                  <a16:creationId xmlns:a16="http://schemas.microsoft.com/office/drawing/2014/main" xmlns="" id="{8B0D6F72-7A5D-4B7E-BC3D-3CDDA28E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5 h 105"/>
                <a:gd name="T12" fmla="*/ 2 w 90"/>
                <a:gd name="T13" fmla="*/ 7 h 105"/>
                <a:gd name="T14" fmla="*/ 1 w 90"/>
                <a:gd name="T15" fmla="*/ 10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4 h 105"/>
                <a:gd name="T24" fmla="*/ 1 w 90"/>
                <a:gd name="T25" fmla="*/ 97 h 105"/>
                <a:gd name="T26" fmla="*/ 2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8" name="Forme libre 482">
              <a:extLst>
                <a:ext uri="{FF2B5EF4-FFF2-40B4-BE49-F238E27FC236}">
                  <a16:creationId xmlns:a16="http://schemas.microsoft.com/office/drawing/2014/main" xmlns="" id="{A018FEA5-42F8-45D6-903D-DEDCEE104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84313"/>
              <a:ext cx="49213" cy="33338"/>
            </a:xfrm>
            <a:custGeom>
              <a:avLst/>
              <a:gdLst>
                <a:gd name="T0" fmla="*/ 151 w 151"/>
                <a:gd name="T1" fmla="*/ 106 h 106"/>
                <a:gd name="T2" fmla="*/ 151 w 151"/>
                <a:gd name="T3" fmla="*/ 0 h 106"/>
                <a:gd name="T4" fmla="*/ 45 w 151"/>
                <a:gd name="T5" fmla="*/ 0 h 106"/>
                <a:gd name="T6" fmla="*/ 0 w 151"/>
                <a:gd name="T7" fmla="*/ 0 h 106"/>
                <a:gd name="T8" fmla="*/ 0 w 151"/>
                <a:gd name="T9" fmla="*/ 106 h 106"/>
                <a:gd name="T10" fmla="*/ 15 w 151"/>
                <a:gd name="T11" fmla="*/ 106 h 106"/>
                <a:gd name="T12" fmla="*/ 151 w 151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6">
                  <a:moveTo>
                    <a:pt x="151" y="106"/>
                  </a:move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15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9" name="Forme libre 483">
              <a:extLst>
                <a:ext uri="{FF2B5EF4-FFF2-40B4-BE49-F238E27FC236}">
                  <a16:creationId xmlns:a16="http://schemas.microsoft.com/office/drawing/2014/main" xmlns="" id="{9420C61C-BD63-442B-856D-C607C206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484313"/>
              <a:ext cx="28575" cy="33338"/>
            </a:xfrm>
            <a:custGeom>
              <a:avLst/>
              <a:gdLst>
                <a:gd name="T0" fmla="*/ 75 w 90"/>
                <a:gd name="T1" fmla="*/ 106 h 106"/>
                <a:gd name="T2" fmla="*/ 78 w 90"/>
                <a:gd name="T3" fmla="*/ 105 h 106"/>
                <a:gd name="T4" fmla="*/ 80 w 90"/>
                <a:gd name="T5" fmla="*/ 104 h 106"/>
                <a:gd name="T6" fmla="*/ 84 w 90"/>
                <a:gd name="T7" fmla="*/ 103 h 106"/>
                <a:gd name="T8" fmla="*/ 86 w 90"/>
                <a:gd name="T9" fmla="*/ 101 h 106"/>
                <a:gd name="T10" fmla="*/ 88 w 90"/>
                <a:gd name="T11" fmla="*/ 99 h 106"/>
                <a:gd name="T12" fmla="*/ 89 w 90"/>
                <a:gd name="T13" fmla="*/ 96 h 106"/>
                <a:gd name="T14" fmla="*/ 90 w 90"/>
                <a:gd name="T15" fmla="*/ 93 h 106"/>
                <a:gd name="T16" fmla="*/ 90 w 90"/>
                <a:gd name="T17" fmla="*/ 91 h 106"/>
                <a:gd name="T18" fmla="*/ 90 w 90"/>
                <a:gd name="T19" fmla="*/ 15 h 106"/>
                <a:gd name="T20" fmla="*/ 90 w 90"/>
                <a:gd name="T21" fmla="*/ 13 h 106"/>
                <a:gd name="T22" fmla="*/ 89 w 90"/>
                <a:gd name="T23" fmla="*/ 10 h 106"/>
                <a:gd name="T24" fmla="*/ 88 w 90"/>
                <a:gd name="T25" fmla="*/ 7 h 106"/>
                <a:gd name="T26" fmla="*/ 86 w 90"/>
                <a:gd name="T27" fmla="*/ 4 h 106"/>
                <a:gd name="T28" fmla="*/ 84 w 90"/>
                <a:gd name="T29" fmla="*/ 3 h 106"/>
                <a:gd name="T30" fmla="*/ 80 w 90"/>
                <a:gd name="T31" fmla="*/ 1 h 106"/>
                <a:gd name="T32" fmla="*/ 78 w 90"/>
                <a:gd name="T33" fmla="*/ 1 h 106"/>
                <a:gd name="T34" fmla="*/ 75 w 90"/>
                <a:gd name="T35" fmla="*/ 0 h 106"/>
                <a:gd name="T36" fmla="*/ 45 w 90"/>
                <a:gd name="T37" fmla="*/ 0 h 106"/>
                <a:gd name="T38" fmla="*/ 0 w 90"/>
                <a:gd name="T39" fmla="*/ 0 h 106"/>
                <a:gd name="T40" fmla="*/ 0 w 90"/>
                <a:gd name="T41" fmla="*/ 106 h 106"/>
                <a:gd name="T42" fmla="*/ 15 w 90"/>
                <a:gd name="T43" fmla="*/ 106 h 106"/>
                <a:gd name="T44" fmla="*/ 75 w 90"/>
                <a:gd name="T4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6">
                  <a:moveTo>
                    <a:pt x="75" y="106"/>
                  </a:move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7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0" name="Forme libre 484">
              <a:extLst>
                <a:ext uri="{FF2B5EF4-FFF2-40B4-BE49-F238E27FC236}">
                  <a16:creationId xmlns:a16="http://schemas.microsoft.com/office/drawing/2014/main" xmlns="" id="{71355AF3-97FA-44F4-8CED-39EABD79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484313"/>
              <a:ext cx="28575" cy="33338"/>
            </a:xfrm>
            <a:custGeom>
              <a:avLst/>
              <a:gdLst>
                <a:gd name="T0" fmla="*/ 15 w 90"/>
                <a:gd name="T1" fmla="*/ 106 h 106"/>
                <a:gd name="T2" fmla="*/ 90 w 90"/>
                <a:gd name="T3" fmla="*/ 106 h 106"/>
                <a:gd name="T4" fmla="*/ 90 w 90"/>
                <a:gd name="T5" fmla="*/ 0 h 106"/>
                <a:gd name="T6" fmla="*/ 15 w 90"/>
                <a:gd name="T7" fmla="*/ 0 h 106"/>
                <a:gd name="T8" fmla="*/ 11 w 90"/>
                <a:gd name="T9" fmla="*/ 1 h 106"/>
                <a:gd name="T10" fmla="*/ 9 w 90"/>
                <a:gd name="T11" fmla="*/ 1 h 106"/>
                <a:gd name="T12" fmla="*/ 6 w 90"/>
                <a:gd name="T13" fmla="*/ 3 h 106"/>
                <a:gd name="T14" fmla="*/ 4 w 90"/>
                <a:gd name="T15" fmla="*/ 4 h 106"/>
                <a:gd name="T16" fmla="*/ 2 w 90"/>
                <a:gd name="T17" fmla="*/ 7 h 106"/>
                <a:gd name="T18" fmla="*/ 1 w 90"/>
                <a:gd name="T19" fmla="*/ 10 h 106"/>
                <a:gd name="T20" fmla="*/ 0 w 90"/>
                <a:gd name="T21" fmla="*/ 13 h 106"/>
                <a:gd name="T22" fmla="*/ 0 w 90"/>
                <a:gd name="T23" fmla="*/ 15 h 106"/>
                <a:gd name="T24" fmla="*/ 0 w 90"/>
                <a:gd name="T25" fmla="*/ 90 h 106"/>
                <a:gd name="T26" fmla="*/ 0 w 90"/>
                <a:gd name="T27" fmla="*/ 93 h 106"/>
                <a:gd name="T28" fmla="*/ 1 w 90"/>
                <a:gd name="T29" fmla="*/ 96 h 106"/>
                <a:gd name="T30" fmla="*/ 2 w 90"/>
                <a:gd name="T31" fmla="*/ 99 h 106"/>
                <a:gd name="T32" fmla="*/ 4 w 90"/>
                <a:gd name="T33" fmla="*/ 101 h 106"/>
                <a:gd name="T34" fmla="*/ 6 w 90"/>
                <a:gd name="T35" fmla="*/ 103 h 106"/>
                <a:gd name="T36" fmla="*/ 9 w 90"/>
                <a:gd name="T37" fmla="*/ 104 h 106"/>
                <a:gd name="T38" fmla="*/ 11 w 90"/>
                <a:gd name="T39" fmla="*/ 105 h 106"/>
                <a:gd name="T40" fmla="*/ 15 w 90"/>
                <a:gd name="T4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15" y="106"/>
                  </a:move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1" name="Forme libre 485">
              <a:extLst>
                <a:ext uri="{FF2B5EF4-FFF2-40B4-BE49-F238E27FC236}">
                  <a16:creationId xmlns:a16="http://schemas.microsoft.com/office/drawing/2014/main" xmlns="" id="{1D1D6786-F147-423B-8681-E0DF22328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68425"/>
              <a:ext cx="28575" cy="34925"/>
            </a:xfrm>
            <a:custGeom>
              <a:avLst/>
              <a:gdLst>
                <a:gd name="T0" fmla="*/ 90 w 90"/>
                <a:gd name="T1" fmla="*/ 92 h 107"/>
                <a:gd name="T2" fmla="*/ 90 w 90"/>
                <a:gd name="T3" fmla="*/ 15 h 107"/>
                <a:gd name="T4" fmla="*/ 90 w 90"/>
                <a:gd name="T5" fmla="*/ 13 h 107"/>
                <a:gd name="T6" fmla="*/ 89 w 90"/>
                <a:gd name="T7" fmla="*/ 10 h 107"/>
                <a:gd name="T8" fmla="*/ 88 w 90"/>
                <a:gd name="T9" fmla="*/ 8 h 107"/>
                <a:gd name="T10" fmla="*/ 86 w 90"/>
                <a:gd name="T11" fmla="*/ 6 h 107"/>
                <a:gd name="T12" fmla="*/ 84 w 90"/>
                <a:gd name="T13" fmla="*/ 4 h 107"/>
                <a:gd name="T14" fmla="*/ 80 w 90"/>
                <a:gd name="T15" fmla="*/ 3 h 107"/>
                <a:gd name="T16" fmla="*/ 78 w 90"/>
                <a:gd name="T17" fmla="*/ 2 h 107"/>
                <a:gd name="T18" fmla="*/ 75 w 90"/>
                <a:gd name="T19" fmla="*/ 2 h 107"/>
                <a:gd name="T20" fmla="*/ 0 w 90"/>
                <a:gd name="T21" fmla="*/ 0 h 107"/>
                <a:gd name="T22" fmla="*/ 0 w 90"/>
                <a:gd name="T23" fmla="*/ 107 h 107"/>
                <a:gd name="T24" fmla="*/ 75 w 90"/>
                <a:gd name="T25" fmla="*/ 107 h 107"/>
                <a:gd name="T26" fmla="*/ 78 w 90"/>
                <a:gd name="T27" fmla="*/ 106 h 107"/>
                <a:gd name="T28" fmla="*/ 80 w 90"/>
                <a:gd name="T29" fmla="*/ 106 h 107"/>
                <a:gd name="T30" fmla="*/ 84 w 90"/>
                <a:gd name="T31" fmla="*/ 103 h 107"/>
                <a:gd name="T32" fmla="*/ 86 w 90"/>
                <a:gd name="T33" fmla="*/ 102 h 107"/>
                <a:gd name="T34" fmla="*/ 88 w 90"/>
                <a:gd name="T35" fmla="*/ 100 h 107"/>
                <a:gd name="T36" fmla="*/ 89 w 90"/>
                <a:gd name="T37" fmla="*/ 97 h 107"/>
                <a:gd name="T38" fmla="*/ 90 w 90"/>
                <a:gd name="T39" fmla="*/ 95 h 107"/>
                <a:gd name="T40" fmla="*/ 90 w 90"/>
                <a:gd name="T4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90" y="92"/>
                  </a:move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0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0" y="106"/>
                  </a:lnTo>
                  <a:lnTo>
                    <a:pt x="84" y="103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9" y="97"/>
                  </a:lnTo>
                  <a:lnTo>
                    <a:pt x="90" y="95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2" name="Forme libre 486">
              <a:extLst>
                <a:ext uri="{FF2B5EF4-FFF2-40B4-BE49-F238E27FC236}">
                  <a16:creationId xmlns:a16="http://schemas.microsoft.com/office/drawing/2014/main" xmlns="" id="{7EF27FE8-5FBD-4924-9F78-02B9C47D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368425"/>
              <a:ext cx="28575" cy="34925"/>
            </a:xfrm>
            <a:custGeom>
              <a:avLst/>
              <a:gdLst>
                <a:gd name="T0" fmla="*/ 15 w 90"/>
                <a:gd name="T1" fmla="*/ 107 h 107"/>
                <a:gd name="T2" fmla="*/ 90 w 90"/>
                <a:gd name="T3" fmla="*/ 107 h 107"/>
                <a:gd name="T4" fmla="*/ 90 w 90"/>
                <a:gd name="T5" fmla="*/ 0 h 107"/>
                <a:gd name="T6" fmla="*/ 15 w 90"/>
                <a:gd name="T7" fmla="*/ 0 h 107"/>
                <a:gd name="T8" fmla="*/ 11 w 90"/>
                <a:gd name="T9" fmla="*/ 2 h 107"/>
                <a:gd name="T10" fmla="*/ 9 w 90"/>
                <a:gd name="T11" fmla="*/ 3 h 107"/>
                <a:gd name="T12" fmla="*/ 6 w 90"/>
                <a:gd name="T13" fmla="*/ 4 h 107"/>
                <a:gd name="T14" fmla="*/ 4 w 90"/>
                <a:gd name="T15" fmla="*/ 6 h 107"/>
                <a:gd name="T16" fmla="*/ 3 w 90"/>
                <a:gd name="T17" fmla="*/ 8 h 107"/>
                <a:gd name="T18" fmla="*/ 1 w 90"/>
                <a:gd name="T19" fmla="*/ 10 h 107"/>
                <a:gd name="T20" fmla="*/ 0 w 90"/>
                <a:gd name="T21" fmla="*/ 13 h 107"/>
                <a:gd name="T22" fmla="*/ 0 w 90"/>
                <a:gd name="T23" fmla="*/ 17 h 107"/>
                <a:gd name="T24" fmla="*/ 0 w 90"/>
                <a:gd name="T25" fmla="*/ 92 h 107"/>
                <a:gd name="T26" fmla="*/ 0 w 90"/>
                <a:gd name="T27" fmla="*/ 95 h 107"/>
                <a:gd name="T28" fmla="*/ 1 w 90"/>
                <a:gd name="T29" fmla="*/ 97 h 107"/>
                <a:gd name="T30" fmla="*/ 3 w 90"/>
                <a:gd name="T31" fmla="*/ 100 h 107"/>
                <a:gd name="T32" fmla="*/ 4 w 90"/>
                <a:gd name="T33" fmla="*/ 102 h 107"/>
                <a:gd name="T34" fmla="*/ 6 w 90"/>
                <a:gd name="T35" fmla="*/ 103 h 107"/>
                <a:gd name="T36" fmla="*/ 9 w 90"/>
                <a:gd name="T37" fmla="*/ 106 h 107"/>
                <a:gd name="T38" fmla="*/ 11 w 90"/>
                <a:gd name="T39" fmla="*/ 106 h 107"/>
                <a:gd name="T40" fmla="*/ 15 w 90"/>
                <a:gd name="T4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15" y="107"/>
                  </a:moveTo>
                  <a:lnTo>
                    <a:pt x="90" y="107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3" y="100"/>
                  </a:lnTo>
                  <a:lnTo>
                    <a:pt x="4" y="102"/>
                  </a:lnTo>
                  <a:lnTo>
                    <a:pt x="6" y="103"/>
                  </a:lnTo>
                  <a:lnTo>
                    <a:pt x="9" y="106"/>
                  </a:lnTo>
                  <a:lnTo>
                    <a:pt x="11" y="106"/>
                  </a:lnTo>
                  <a:lnTo>
                    <a:pt x="1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3" name="Forme libre 487">
              <a:extLst>
                <a:ext uri="{FF2B5EF4-FFF2-40B4-BE49-F238E27FC236}">
                  <a16:creationId xmlns:a16="http://schemas.microsoft.com/office/drawing/2014/main" xmlns="" id="{CF46FD9E-E244-467B-8525-9D7D4A9D1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368425"/>
              <a:ext cx="49213" cy="34925"/>
            </a:xfrm>
            <a:custGeom>
              <a:avLst/>
              <a:gdLst>
                <a:gd name="T0" fmla="*/ 151 w 151"/>
                <a:gd name="T1" fmla="*/ 107 h 107"/>
                <a:gd name="T2" fmla="*/ 151 w 151"/>
                <a:gd name="T3" fmla="*/ 0 h 107"/>
                <a:gd name="T4" fmla="*/ 0 w 151"/>
                <a:gd name="T5" fmla="*/ 0 h 107"/>
                <a:gd name="T6" fmla="*/ 0 w 151"/>
                <a:gd name="T7" fmla="*/ 107 h 107"/>
                <a:gd name="T8" fmla="*/ 76 w 151"/>
                <a:gd name="T9" fmla="*/ 107 h 107"/>
                <a:gd name="T10" fmla="*/ 151 w 151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151" y="107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5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4" name="Forme libre 488">
              <a:extLst>
                <a:ext uri="{FF2B5EF4-FFF2-40B4-BE49-F238E27FC236}">
                  <a16:creationId xmlns:a16="http://schemas.microsoft.com/office/drawing/2014/main" xmlns="" id="{88D57E34-34BA-47A7-98D6-DB982DAFE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8613"/>
              <a:ext cx="28575" cy="33338"/>
            </a:xfrm>
            <a:custGeom>
              <a:avLst/>
              <a:gdLst>
                <a:gd name="T0" fmla="*/ 75 w 91"/>
                <a:gd name="T1" fmla="*/ 0 h 106"/>
                <a:gd name="T2" fmla="*/ 45 w 91"/>
                <a:gd name="T3" fmla="*/ 0 h 106"/>
                <a:gd name="T4" fmla="*/ 0 w 91"/>
                <a:gd name="T5" fmla="*/ 0 h 106"/>
                <a:gd name="T6" fmla="*/ 0 w 91"/>
                <a:gd name="T7" fmla="*/ 106 h 106"/>
                <a:gd name="T8" fmla="*/ 75 w 91"/>
                <a:gd name="T9" fmla="*/ 106 h 106"/>
                <a:gd name="T10" fmla="*/ 79 w 91"/>
                <a:gd name="T11" fmla="*/ 106 h 106"/>
                <a:gd name="T12" fmla="*/ 81 w 91"/>
                <a:gd name="T13" fmla="*/ 104 h 106"/>
                <a:gd name="T14" fmla="*/ 84 w 91"/>
                <a:gd name="T15" fmla="*/ 103 h 106"/>
                <a:gd name="T16" fmla="*/ 86 w 91"/>
                <a:gd name="T17" fmla="*/ 101 h 106"/>
                <a:gd name="T18" fmla="*/ 88 w 91"/>
                <a:gd name="T19" fmla="*/ 99 h 106"/>
                <a:gd name="T20" fmla="*/ 89 w 91"/>
                <a:gd name="T21" fmla="*/ 97 h 106"/>
                <a:gd name="T22" fmla="*/ 91 w 91"/>
                <a:gd name="T23" fmla="*/ 94 h 106"/>
                <a:gd name="T24" fmla="*/ 91 w 91"/>
                <a:gd name="T25" fmla="*/ 91 h 106"/>
                <a:gd name="T26" fmla="*/ 91 w 91"/>
                <a:gd name="T27" fmla="*/ 15 h 106"/>
                <a:gd name="T28" fmla="*/ 91 w 91"/>
                <a:gd name="T29" fmla="*/ 12 h 106"/>
                <a:gd name="T30" fmla="*/ 89 w 91"/>
                <a:gd name="T31" fmla="*/ 10 h 106"/>
                <a:gd name="T32" fmla="*/ 88 w 91"/>
                <a:gd name="T33" fmla="*/ 7 h 106"/>
                <a:gd name="T34" fmla="*/ 86 w 91"/>
                <a:gd name="T35" fmla="*/ 5 h 106"/>
                <a:gd name="T36" fmla="*/ 84 w 91"/>
                <a:gd name="T37" fmla="*/ 4 h 106"/>
                <a:gd name="T38" fmla="*/ 81 w 91"/>
                <a:gd name="T39" fmla="*/ 2 h 106"/>
                <a:gd name="T40" fmla="*/ 79 w 91"/>
                <a:gd name="T41" fmla="*/ 2 h 106"/>
                <a:gd name="T42" fmla="*/ 75 w 91"/>
                <a:gd name="T43" fmla="*/ 0 h 106"/>
                <a:gd name="T44" fmla="*/ 75 w 91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06">
                  <a:moveTo>
                    <a:pt x="75" y="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9" y="106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1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5" name="Forme libre 489">
              <a:extLst>
                <a:ext uri="{FF2B5EF4-FFF2-40B4-BE49-F238E27FC236}">
                  <a16:creationId xmlns:a16="http://schemas.microsoft.com/office/drawing/2014/main" xmlns="" id="{F30E7BFE-901E-4881-9F33-4F3776C87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98613"/>
              <a:ext cx="28575" cy="33338"/>
            </a:xfrm>
            <a:custGeom>
              <a:avLst/>
              <a:gdLst>
                <a:gd name="T0" fmla="*/ 0 w 90"/>
                <a:gd name="T1" fmla="*/ 15 h 106"/>
                <a:gd name="T2" fmla="*/ 0 w 90"/>
                <a:gd name="T3" fmla="*/ 91 h 106"/>
                <a:gd name="T4" fmla="*/ 0 w 90"/>
                <a:gd name="T5" fmla="*/ 94 h 106"/>
                <a:gd name="T6" fmla="*/ 1 w 90"/>
                <a:gd name="T7" fmla="*/ 97 h 106"/>
                <a:gd name="T8" fmla="*/ 3 w 90"/>
                <a:gd name="T9" fmla="*/ 99 h 106"/>
                <a:gd name="T10" fmla="*/ 4 w 90"/>
                <a:gd name="T11" fmla="*/ 101 h 106"/>
                <a:gd name="T12" fmla="*/ 6 w 90"/>
                <a:gd name="T13" fmla="*/ 103 h 106"/>
                <a:gd name="T14" fmla="*/ 10 w 90"/>
                <a:gd name="T15" fmla="*/ 104 h 106"/>
                <a:gd name="T16" fmla="*/ 12 w 90"/>
                <a:gd name="T17" fmla="*/ 106 h 106"/>
                <a:gd name="T18" fmla="*/ 15 w 90"/>
                <a:gd name="T19" fmla="*/ 106 h 106"/>
                <a:gd name="T20" fmla="*/ 90 w 90"/>
                <a:gd name="T21" fmla="*/ 106 h 106"/>
                <a:gd name="T22" fmla="*/ 90 w 90"/>
                <a:gd name="T23" fmla="*/ 0 h 106"/>
                <a:gd name="T24" fmla="*/ 15 w 90"/>
                <a:gd name="T25" fmla="*/ 0 h 106"/>
                <a:gd name="T26" fmla="*/ 12 w 90"/>
                <a:gd name="T27" fmla="*/ 0 h 106"/>
                <a:gd name="T28" fmla="*/ 10 w 90"/>
                <a:gd name="T29" fmla="*/ 2 h 106"/>
                <a:gd name="T30" fmla="*/ 6 w 90"/>
                <a:gd name="T31" fmla="*/ 4 h 106"/>
                <a:gd name="T32" fmla="*/ 4 w 90"/>
                <a:gd name="T33" fmla="*/ 5 h 106"/>
                <a:gd name="T34" fmla="*/ 3 w 90"/>
                <a:gd name="T35" fmla="*/ 7 h 106"/>
                <a:gd name="T36" fmla="*/ 1 w 90"/>
                <a:gd name="T37" fmla="*/ 10 h 106"/>
                <a:gd name="T38" fmla="*/ 0 w 90"/>
                <a:gd name="T39" fmla="*/ 12 h 106"/>
                <a:gd name="T40" fmla="*/ 0 w 90"/>
                <a:gd name="T41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0" y="15"/>
                  </a:move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6" name="Forme libre 490">
              <a:extLst>
                <a:ext uri="{FF2B5EF4-FFF2-40B4-BE49-F238E27FC236}">
                  <a16:creationId xmlns:a16="http://schemas.microsoft.com/office/drawing/2014/main" xmlns="" id="{3B4BB294-3F58-429D-AD93-7B23F68F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98613"/>
              <a:ext cx="47625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45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7" name="Forme libre 491">
              <a:extLst>
                <a:ext uri="{FF2B5EF4-FFF2-40B4-BE49-F238E27FC236}">
                  <a16:creationId xmlns:a16="http://schemas.microsoft.com/office/drawing/2014/main" xmlns="" id="{8322FD8B-1448-4FFE-A201-5D3161586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560513"/>
              <a:ext cx="47625" cy="33338"/>
            </a:xfrm>
            <a:custGeom>
              <a:avLst/>
              <a:gdLst>
                <a:gd name="T0" fmla="*/ 150 w 150"/>
                <a:gd name="T1" fmla="*/ 0 h 105"/>
                <a:gd name="T2" fmla="*/ 105 w 150"/>
                <a:gd name="T3" fmla="*/ 0 h 105"/>
                <a:gd name="T4" fmla="*/ 0 w 150"/>
                <a:gd name="T5" fmla="*/ 0 h 105"/>
                <a:gd name="T6" fmla="*/ 0 w 150"/>
                <a:gd name="T7" fmla="*/ 105 h 105"/>
                <a:gd name="T8" fmla="*/ 105 w 150"/>
                <a:gd name="T9" fmla="*/ 105 h 105"/>
                <a:gd name="T10" fmla="*/ 150 w 150"/>
                <a:gd name="T11" fmla="*/ 105 h 105"/>
                <a:gd name="T12" fmla="*/ 150 w 15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150" y="0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8" name="Forme libre 492">
              <a:extLst>
                <a:ext uri="{FF2B5EF4-FFF2-40B4-BE49-F238E27FC236}">
                  <a16:creationId xmlns:a16="http://schemas.microsoft.com/office/drawing/2014/main" xmlns="" id="{EE943E9D-D099-460E-BED6-3461B3C9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45 w 90"/>
                <a:gd name="T3" fmla="*/ 0 h 105"/>
                <a:gd name="T4" fmla="*/ 15 w 90"/>
                <a:gd name="T5" fmla="*/ 0 h 105"/>
                <a:gd name="T6" fmla="*/ 12 w 90"/>
                <a:gd name="T7" fmla="*/ 0 h 105"/>
                <a:gd name="T8" fmla="*/ 10 w 90"/>
                <a:gd name="T9" fmla="*/ 1 h 105"/>
                <a:gd name="T10" fmla="*/ 7 w 90"/>
                <a:gd name="T11" fmla="*/ 2 h 105"/>
                <a:gd name="T12" fmla="*/ 4 w 90"/>
                <a:gd name="T13" fmla="*/ 5 h 105"/>
                <a:gd name="T14" fmla="*/ 3 w 90"/>
                <a:gd name="T15" fmla="*/ 7 h 105"/>
                <a:gd name="T16" fmla="*/ 1 w 90"/>
                <a:gd name="T17" fmla="*/ 10 h 105"/>
                <a:gd name="T18" fmla="*/ 1 w 90"/>
                <a:gd name="T19" fmla="*/ 12 h 105"/>
                <a:gd name="T20" fmla="*/ 0 w 90"/>
                <a:gd name="T21" fmla="*/ 15 h 105"/>
                <a:gd name="T22" fmla="*/ 0 w 90"/>
                <a:gd name="T23" fmla="*/ 90 h 105"/>
                <a:gd name="T24" fmla="*/ 1 w 90"/>
                <a:gd name="T25" fmla="*/ 94 h 105"/>
                <a:gd name="T26" fmla="*/ 1 w 90"/>
                <a:gd name="T27" fmla="*/ 97 h 105"/>
                <a:gd name="T28" fmla="*/ 3 w 90"/>
                <a:gd name="T29" fmla="*/ 99 h 105"/>
                <a:gd name="T30" fmla="*/ 4 w 90"/>
                <a:gd name="T31" fmla="*/ 101 h 105"/>
                <a:gd name="T32" fmla="*/ 7 w 90"/>
                <a:gd name="T33" fmla="*/ 103 h 105"/>
                <a:gd name="T34" fmla="*/ 10 w 90"/>
                <a:gd name="T35" fmla="*/ 104 h 105"/>
                <a:gd name="T36" fmla="*/ 12 w 90"/>
                <a:gd name="T37" fmla="*/ 105 h 105"/>
                <a:gd name="T38" fmla="*/ 15 w 90"/>
                <a:gd name="T39" fmla="*/ 105 h 105"/>
                <a:gd name="T40" fmla="*/ 45 w 90"/>
                <a:gd name="T41" fmla="*/ 105 h 105"/>
                <a:gd name="T42" fmla="*/ 90 w 90"/>
                <a:gd name="T43" fmla="*/ 105 h 105"/>
                <a:gd name="T44" fmla="*/ 90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9" name="Forme libre 493">
              <a:extLst>
                <a:ext uri="{FF2B5EF4-FFF2-40B4-BE49-F238E27FC236}">
                  <a16:creationId xmlns:a16="http://schemas.microsoft.com/office/drawing/2014/main" xmlns="" id="{72E69C20-B8DF-4566-BBFE-E0C94A5C2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560513"/>
              <a:ext cx="28575" cy="33338"/>
            </a:xfrm>
            <a:custGeom>
              <a:avLst/>
              <a:gdLst>
                <a:gd name="T0" fmla="*/ 76 w 91"/>
                <a:gd name="T1" fmla="*/ 0 h 105"/>
                <a:gd name="T2" fmla="*/ 0 w 91"/>
                <a:gd name="T3" fmla="*/ 0 h 105"/>
                <a:gd name="T4" fmla="*/ 0 w 91"/>
                <a:gd name="T5" fmla="*/ 105 h 105"/>
                <a:gd name="T6" fmla="*/ 76 w 91"/>
                <a:gd name="T7" fmla="*/ 105 h 105"/>
                <a:gd name="T8" fmla="*/ 79 w 91"/>
                <a:gd name="T9" fmla="*/ 105 h 105"/>
                <a:gd name="T10" fmla="*/ 82 w 91"/>
                <a:gd name="T11" fmla="*/ 104 h 105"/>
                <a:gd name="T12" fmla="*/ 84 w 91"/>
                <a:gd name="T13" fmla="*/ 103 h 105"/>
                <a:gd name="T14" fmla="*/ 86 w 91"/>
                <a:gd name="T15" fmla="*/ 101 h 105"/>
                <a:gd name="T16" fmla="*/ 88 w 91"/>
                <a:gd name="T17" fmla="*/ 99 h 105"/>
                <a:gd name="T18" fmla="*/ 89 w 91"/>
                <a:gd name="T19" fmla="*/ 97 h 105"/>
                <a:gd name="T20" fmla="*/ 91 w 91"/>
                <a:gd name="T21" fmla="*/ 94 h 105"/>
                <a:gd name="T22" fmla="*/ 91 w 91"/>
                <a:gd name="T23" fmla="*/ 90 h 105"/>
                <a:gd name="T24" fmla="*/ 91 w 91"/>
                <a:gd name="T25" fmla="*/ 15 h 105"/>
                <a:gd name="T26" fmla="*/ 91 w 91"/>
                <a:gd name="T27" fmla="*/ 12 h 105"/>
                <a:gd name="T28" fmla="*/ 89 w 91"/>
                <a:gd name="T29" fmla="*/ 9 h 105"/>
                <a:gd name="T30" fmla="*/ 88 w 91"/>
                <a:gd name="T31" fmla="*/ 7 h 105"/>
                <a:gd name="T32" fmla="*/ 86 w 91"/>
                <a:gd name="T33" fmla="*/ 5 h 105"/>
                <a:gd name="T34" fmla="*/ 84 w 91"/>
                <a:gd name="T35" fmla="*/ 2 h 105"/>
                <a:gd name="T36" fmla="*/ 82 w 91"/>
                <a:gd name="T37" fmla="*/ 1 h 105"/>
                <a:gd name="T38" fmla="*/ 79 w 91"/>
                <a:gd name="T39" fmla="*/ 0 h 105"/>
                <a:gd name="T40" fmla="*/ 76 w 91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105">
                  <a:moveTo>
                    <a:pt x="76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6" y="105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0" name="Forme libre 494">
              <a:extLst>
                <a:ext uri="{FF2B5EF4-FFF2-40B4-BE49-F238E27FC236}">
                  <a16:creationId xmlns:a16="http://schemas.microsoft.com/office/drawing/2014/main" xmlns="" id="{3EF09789-E73A-4CFB-9FCF-08DA0000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22413"/>
              <a:ext cx="28575" cy="33338"/>
            </a:xfrm>
            <a:custGeom>
              <a:avLst/>
              <a:gdLst>
                <a:gd name="T0" fmla="*/ 75 w 91"/>
                <a:gd name="T1" fmla="*/ 105 h 105"/>
                <a:gd name="T2" fmla="*/ 79 w 91"/>
                <a:gd name="T3" fmla="*/ 105 h 105"/>
                <a:gd name="T4" fmla="*/ 81 w 91"/>
                <a:gd name="T5" fmla="*/ 104 h 105"/>
                <a:gd name="T6" fmla="*/ 84 w 91"/>
                <a:gd name="T7" fmla="*/ 102 h 105"/>
                <a:gd name="T8" fmla="*/ 86 w 91"/>
                <a:gd name="T9" fmla="*/ 101 h 105"/>
                <a:gd name="T10" fmla="*/ 88 w 91"/>
                <a:gd name="T11" fmla="*/ 99 h 105"/>
                <a:gd name="T12" fmla="*/ 89 w 91"/>
                <a:gd name="T13" fmla="*/ 96 h 105"/>
                <a:gd name="T14" fmla="*/ 91 w 91"/>
                <a:gd name="T15" fmla="*/ 93 h 105"/>
                <a:gd name="T16" fmla="*/ 91 w 91"/>
                <a:gd name="T17" fmla="*/ 90 h 105"/>
                <a:gd name="T18" fmla="*/ 91 w 91"/>
                <a:gd name="T19" fmla="*/ 15 h 105"/>
                <a:gd name="T20" fmla="*/ 91 w 91"/>
                <a:gd name="T21" fmla="*/ 12 h 105"/>
                <a:gd name="T22" fmla="*/ 89 w 91"/>
                <a:gd name="T23" fmla="*/ 9 h 105"/>
                <a:gd name="T24" fmla="*/ 88 w 91"/>
                <a:gd name="T25" fmla="*/ 7 h 105"/>
                <a:gd name="T26" fmla="*/ 86 w 91"/>
                <a:gd name="T27" fmla="*/ 4 h 105"/>
                <a:gd name="T28" fmla="*/ 84 w 91"/>
                <a:gd name="T29" fmla="*/ 2 h 105"/>
                <a:gd name="T30" fmla="*/ 81 w 91"/>
                <a:gd name="T31" fmla="*/ 1 h 105"/>
                <a:gd name="T32" fmla="*/ 79 w 91"/>
                <a:gd name="T33" fmla="*/ 0 h 105"/>
                <a:gd name="T34" fmla="*/ 75 w 91"/>
                <a:gd name="T35" fmla="*/ 0 h 105"/>
                <a:gd name="T36" fmla="*/ 0 w 91"/>
                <a:gd name="T37" fmla="*/ 0 h 105"/>
                <a:gd name="T38" fmla="*/ 0 w 91"/>
                <a:gd name="T39" fmla="*/ 105 h 105"/>
                <a:gd name="T40" fmla="*/ 45 w 91"/>
                <a:gd name="T41" fmla="*/ 105 h 105"/>
                <a:gd name="T42" fmla="*/ 75 w 91"/>
                <a:gd name="T4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75" y="105"/>
                  </a:moveTo>
                  <a:lnTo>
                    <a:pt x="79" y="105"/>
                  </a:lnTo>
                  <a:lnTo>
                    <a:pt x="81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1" y="93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7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1" name="Forme libre 495">
              <a:extLst>
                <a:ext uri="{FF2B5EF4-FFF2-40B4-BE49-F238E27FC236}">
                  <a16:creationId xmlns:a16="http://schemas.microsoft.com/office/drawing/2014/main" xmlns="" id="{35F9925A-D080-4D49-928B-2EF534E3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22413"/>
              <a:ext cx="47625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45 w 151"/>
                <a:gd name="T9" fmla="*/ 105 h 105"/>
                <a:gd name="T10" fmla="*/ 151 w 15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2" name="Forme libre 496">
              <a:extLst>
                <a:ext uri="{FF2B5EF4-FFF2-40B4-BE49-F238E27FC236}">
                  <a16:creationId xmlns:a16="http://schemas.microsoft.com/office/drawing/2014/main" xmlns="" id="{4D7DF8E6-7B8D-412C-9307-FAE2CA5C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22413"/>
              <a:ext cx="28575" cy="33338"/>
            </a:xfrm>
            <a:custGeom>
              <a:avLst/>
              <a:gdLst>
                <a:gd name="T0" fmla="*/ 0 w 90"/>
                <a:gd name="T1" fmla="*/ 15 h 105"/>
                <a:gd name="T2" fmla="*/ 0 w 90"/>
                <a:gd name="T3" fmla="*/ 90 h 105"/>
                <a:gd name="T4" fmla="*/ 0 w 90"/>
                <a:gd name="T5" fmla="*/ 93 h 105"/>
                <a:gd name="T6" fmla="*/ 1 w 90"/>
                <a:gd name="T7" fmla="*/ 96 h 105"/>
                <a:gd name="T8" fmla="*/ 3 w 90"/>
                <a:gd name="T9" fmla="*/ 99 h 105"/>
                <a:gd name="T10" fmla="*/ 4 w 90"/>
                <a:gd name="T11" fmla="*/ 101 h 105"/>
                <a:gd name="T12" fmla="*/ 6 w 90"/>
                <a:gd name="T13" fmla="*/ 102 h 105"/>
                <a:gd name="T14" fmla="*/ 10 w 90"/>
                <a:gd name="T15" fmla="*/ 104 h 105"/>
                <a:gd name="T16" fmla="*/ 12 w 90"/>
                <a:gd name="T17" fmla="*/ 105 h 105"/>
                <a:gd name="T18" fmla="*/ 15 w 90"/>
                <a:gd name="T19" fmla="*/ 105 h 105"/>
                <a:gd name="T20" fmla="*/ 90 w 90"/>
                <a:gd name="T21" fmla="*/ 105 h 105"/>
                <a:gd name="T22" fmla="*/ 90 w 90"/>
                <a:gd name="T23" fmla="*/ 0 h 105"/>
                <a:gd name="T24" fmla="*/ 15 w 90"/>
                <a:gd name="T25" fmla="*/ 0 h 105"/>
                <a:gd name="T26" fmla="*/ 12 w 90"/>
                <a:gd name="T27" fmla="*/ 0 h 105"/>
                <a:gd name="T28" fmla="*/ 10 w 90"/>
                <a:gd name="T29" fmla="*/ 1 h 105"/>
                <a:gd name="T30" fmla="*/ 6 w 90"/>
                <a:gd name="T31" fmla="*/ 2 h 105"/>
                <a:gd name="T32" fmla="*/ 4 w 90"/>
                <a:gd name="T33" fmla="*/ 4 h 105"/>
                <a:gd name="T34" fmla="*/ 3 w 90"/>
                <a:gd name="T35" fmla="*/ 7 h 105"/>
                <a:gd name="T36" fmla="*/ 1 w 90"/>
                <a:gd name="T37" fmla="*/ 9 h 105"/>
                <a:gd name="T38" fmla="*/ 0 w 90"/>
                <a:gd name="T39" fmla="*/ 12 h 105"/>
                <a:gd name="T40" fmla="*/ 0 w 90"/>
                <a:gd name="T41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5"/>
                  </a:move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FE2AD138-6B8C-40CA-A949-80EE0AE830BE}"/>
              </a:ext>
            </a:extLst>
          </p:cNvPr>
          <p:cNvSpPr/>
          <p:nvPr/>
        </p:nvSpPr>
        <p:spPr>
          <a:xfrm>
            <a:off x="1312983" y="2455473"/>
            <a:ext cx="1234377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rtl="0">
              <a:spcBef>
                <a:spcPts val="600"/>
              </a:spcBef>
            </a:pPr>
            <a:r>
              <a:rPr lang="fr-FR" sz="1400" noProof="1" smtClean="0">
                <a:solidFill>
                  <a:schemeClr val="bg1"/>
                </a:solidFill>
              </a:rPr>
              <a:t>Produits stars </a:t>
            </a:r>
            <a:endParaRPr lang="fr-FR" sz="1400" noProof="1">
              <a:solidFill>
                <a:schemeClr val="bg1"/>
              </a:solidFill>
            </a:endParaRPr>
          </a:p>
        </p:txBody>
      </p:sp>
      <p:grpSp>
        <p:nvGrpSpPr>
          <p:cNvPr id="6" name="Groupe 81" descr="Ceci est une icône représentant une caisse enregistreuse.">
            <a:extLst>
              <a:ext uri="{FF2B5EF4-FFF2-40B4-BE49-F238E27FC236}">
                <a16:creationId xmlns:a16="http://schemas.microsoft.com/office/drawing/2014/main" xmlns="" id="{B98E995E-9B1D-4A56-ACB0-682E15B8ABE6}"/>
              </a:ext>
            </a:extLst>
          </p:cNvPr>
          <p:cNvGrpSpPr/>
          <p:nvPr/>
        </p:nvGrpSpPr>
        <p:grpSpPr>
          <a:xfrm>
            <a:off x="5952331" y="1427188"/>
            <a:ext cx="287338" cy="287338"/>
            <a:chOff x="304800" y="771525"/>
            <a:chExt cx="287338" cy="287338"/>
          </a:xfrm>
          <a:solidFill>
            <a:schemeClr val="bg1"/>
          </a:solidFill>
        </p:grpSpPr>
        <p:sp>
          <p:nvSpPr>
            <p:cNvPr id="83" name="Forme libre 321">
              <a:extLst>
                <a:ext uri="{FF2B5EF4-FFF2-40B4-BE49-F238E27FC236}">
                  <a16:creationId xmlns:a16="http://schemas.microsoft.com/office/drawing/2014/main" xmlns="" id="{F92A0E3D-9293-4005-9591-93C80117F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88" y="923925"/>
              <a:ext cx="284163" cy="68263"/>
            </a:xfrm>
            <a:custGeom>
              <a:avLst/>
              <a:gdLst>
                <a:gd name="T0" fmla="*/ 694 w 895"/>
                <a:gd name="T1" fmla="*/ 159 h 211"/>
                <a:gd name="T2" fmla="*/ 657 w 895"/>
                <a:gd name="T3" fmla="*/ 159 h 211"/>
                <a:gd name="T4" fmla="*/ 657 w 895"/>
                <a:gd name="T5" fmla="*/ 122 h 211"/>
                <a:gd name="T6" fmla="*/ 694 w 895"/>
                <a:gd name="T7" fmla="*/ 122 h 211"/>
                <a:gd name="T8" fmla="*/ 694 w 895"/>
                <a:gd name="T9" fmla="*/ 159 h 211"/>
                <a:gd name="T10" fmla="*/ 637 w 895"/>
                <a:gd name="T11" fmla="*/ 103 h 211"/>
                <a:gd name="T12" fmla="*/ 600 w 895"/>
                <a:gd name="T13" fmla="*/ 103 h 211"/>
                <a:gd name="T14" fmla="*/ 600 w 895"/>
                <a:gd name="T15" fmla="*/ 65 h 211"/>
                <a:gd name="T16" fmla="*/ 637 w 895"/>
                <a:gd name="T17" fmla="*/ 65 h 211"/>
                <a:gd name="T18" fmla="*/ 637 w 895"/>
                <a:gd name="T19" fmla="*/ 103 h 211"/>
                <a:gd name="T20" fmla="*/ 581 w 895"/>
                <a:gd name="T21" fmla="*/ 159 h 211"/>
                <a:gd name="T22" fmla="*/ 543 w 895"/>
                <a:gd name="T23" fmla="*/ 159 h 211"/>
                <a:gd name="T24" fmla="*/ 543 w 895"/>
                <a:gd name="T25" fmla="*/ 122 h 211"/>
                <a:gd name="T26" fmla="*/ 581 w 895"/>
                <a:gd name="T27" fmla="*/ 122 h 211"/>
                <a:gd name="T28" fmla="*/ 581 w 895"/>
                <a:gd name="T29" fmla="*/ 159 h 211"/>
                <a:gd name="T30" fmla="*/ 524 w 895"/>
                <a:gd name="T31" fmla="*/ 103 h 211"/>
                <a:gd name="T32" fmla="*/ 485 w 895"/>
                <a:gd name="T33" fmla="*/ 103 h 211"/>
                <a:gd name="T34" fmla="*/ 485 w 895"/>
                <a:gd name="T35" fmla="*/ 65 h 211"/>
                <a:gd name="T36" fmla="*/ 524 w 895"/>
                <a:gd name="T37" fmla="*/ 65 h 211"/>
                <a:gd name="T38" fmla="*/ 524 w 895"/>
                <a:gd name="T39" fmla="*/ 103 h 211"/>
                <a:gd name="T40" fmla="*/ 467 w 895"/>
                <a:gd name="T41" fmla="*/ 159 h 211"/>
                <a:gd name="T42" fmla="*/ 428 w 895"/>
                <a:gd name="T43" fmla="*/ 159 h 211"/>
                <a:gd name="T44" fmla="*/ 428 w 895"/>
                <a:gd name="T45" fmla="*/ 122 h 211"/>
                <a:gd name="T46" fmla="*/ 467 w 895"/>
                <a:gd name="T47" fmla="*/ 122 h 211"/>
                <a:gd name="T48" fmla="*/ 467 w 895"/>
                <a:gd name="T49" fmla="*/ 159 h 211"/>
                <a:gd name="T50" fmla="*/ 410 w 895"/>
                <a:gd name="T51" fmla="*/ 103 h 211"/>
                <a:gd name="T52" fmla="*/ 371 w 895"/>
                <a:gd name="T53" fmla="*/ 103 h 211"/>
                <a:gd name="T54" fmla="*/ 371 w 895"/>
                <a:gd name="T55" fmla="*/ 65 h 211"/>
                <a:gd name="T56" fmla="*/ 410 w 895"/>
                <a:gd name="T57" fmla="*/ 65 h 211"/>
                <a:gd name="T58" fmla="*/ 410 w 895"/>
                <a:gd name="T59" fmla="*/ 103 h 211"/>
                <a:gd name="T60" fmla="*/ 353 w 895"/>
                <a:gd name="T61" fmla="*/ 159 h 211"/>
                <a:gd name="T62" fmla="*/ 315 w 895"/>
                <a:gd name="T63" fmla="*/ 159 h 211"/>
                <a:gd name="T64" fmla="*/ 315 w 895"/>
                <a:gd name="T65" fmla="*/ 122 h 211"/>
                <a:gd name="T66" fmla="*/ 353 w 895"/>
                <a:gd name="T67" fmla="*/ 122 h 211"/>
                <a:gd name="T68" fmla="*/ 353 w 895"/>
                <a:gd name="T69" fmla="*/ 159 h 211"/>
                <a:gd name="T70" fmla="*/ 295 w 895"/>
                <a:gd name="T71" fmla="*/ 103 h 211"/>
                <a:gd name="T72" fmla="*/ 258 w 895"/>
                <a:gd name="T73" fmla="*/ 103 h 211"/>
                <a:gd name="T74" fmla="*/ 258 w 895"/>
                <a:gd name="T75" fmla="*/ 65 h 211"/>
                <a:gd name="T76" fmla="*/ 295 w 895"/>
                <a:gd name="T77" fmla="*/ 65 h 211"/>
                <a:gd name="T78" fmla="*/ 295 w 895"/>
                <a:gd name="T79" fmla="*/ 103 h 211"/>
                <a:gd name="T80" fmla="*/ 238 w 895"/>
                <a:gd name="T81" fmla="*/ 159 h 211"/>
                <a:gd name="T82" fmla="*/ 201 w 895"/>
                <a:gd name="T83" fmla="*/ 159 h 211"/>
                <a:gd name="T84" fmla="*/ 201 w 895"/>
                <a:gd name="T85" fmla="*/ 122 h 211"/>
                <a:gd name="T86" fmla="*/ 238 w 895"/>
                <a:gd name="T87" fmla="*/ 122 h 211"/>
                <a:gd name="T88" fmla="*/ 238 w 895"/>
                <a:gd name="T89" fmla="*/ 159 h 211"/>
                <a:gd name="T90" fmla="*/ 815 w 895"/>
                <a:gd name="T91" fmla="*/ 0 h 211"/>
                <a:gd name="T92" fmla="*/ 80 w 895"/>
                <a:gd name="T93" fmla="*/ 0 h 211"/>
                <a:gd name="T94" fmla="*/ 0 w 895"/>
                <a:gd name="T95" fmla="*/ 211 h 211"/>
                <a:gd name="T96" fmla="*/ 895 w 895"/>
                <a:gd name="T97" fmla="*/ 211 h 211"/>
                <a:gd name="T98" fmla="*/ 815 w 895"/>
                <a:gd name="T9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211">
                  <a:moveTo>
                    <a:pt x="694" y="159"/>
                  </a:moveTo>
                  <a:lnTo>
                    <a:pt x="657" y="159"/>
                  </a:lnTo>
                  <a:lnTo>
                    <a:pt x="657" y="122"/>
                  </a:lnTo>
                  <a:lnTo>
                    <a:pt x="694" y="122"/>
                  </a:lnTo>
                  <a:lnTo>
                    <a:pt x="694" y="159"/>
                  </a:lnTo>
                  <a:close/>
                  <a:moveTo>
                    <a:pt x="637" y="103"/>
                  </a:moveTo>
                  <a:lnTo>
                    <a:pt x="600" y="103"/>
                  </a:lnTo>
                  <a:lnTo>
                    <a:pt x="600" y="65"/>
                  </a:lnTo>
                  <a:lnTo>
                    <a:pt x="637" y="65"/>
                  </a:lnTo>
                  <a:lnTo>
                    <a:pt x="637" y="103"/>
                  </a:lnTo>
                  <a:close/>
                  <a:moveTo>
                    <a:pt x="581" y="159"/>
                  </a:moveTo>
                  <a:lnTo>
                    <a:pt x="543" y="159"/>
                  </a:lnTo>
                  <a:lnTo>
                    <a:pt x="543" y="122"/>
                  </a:lnTo>
                  <a:lnTo>
                    <a:pt x="581" y="122"/>
                  </a:lnTo>
                  <a:lnTo>
                    <a:pt x="581" y="159"/>
                  </a:lnTo>
                  <a:close/>
                  <a:moveTo>
                    <a:pt x="524" y="103"/>
                  </a:moveTo>
                  <a:lnTo>
                    <a:pt x="485" y="103"/>
                  </a:lnTo>
                  <a:lnTo>
                    <a:pt x="485" y="65"/>
                  </a:lnTo>
                  <a:lnTo>
                    <a:pt x="524" y="65"/>
                  </a:lnTo>
                  <a:lnTo>
                    <a:pt x="524" y="103"/>
                  </a:lnTo>
                  <a:close/>
                  <a:moveTo>
                    <a:pt x="467" y="159"/>
                  </a:moveTo>
                  <a:lnTo>
                    <a:pt x="428" y="159"/>
                  </a:lnTo>
                  <a:lnTo>
                    <a:pt x="428" y="122"/>
                  </a:lnTo>
                  <a:lnTo>
                    <a:pt x="467" y="122"/>
                  </a:lnTo>
                  <a:lnTo>
                    <a:pt x="467" y="159"/>
                  </a:lnTo>
                  <a:close/>
                  <a:moveTo>
                    <a:pt x="410" y="103"/>
                  </a:moveTo>
                  <a:lnTo>
                    <a:pt x="371" y="103"/>
                  </a:lnTo>
                  <a:lnTo>
                    <a:pt x="371" y="65"/>
                  </a:lnTo>
                  <a:lnTo>
                    <a:pt x="410" y="65"/>
                  </a:lnTo>
                  <a:lnTo>
                    <a:pt x="410" y="103"/>
                  </a:lnTo>
                  <a:close/>
                  <a:moveTo>
                    <a:pt x="353" y="159"/>
                  </a:moveTo>
                  <a:lnTo>
                    <a:pt x="315" y="159"/>
                  </a:lnTo>
                  <a:lnTo>
                    <a:pt x="315" y="122"/>
                  </a:lnTo>
                  <a:lnTo>
                    <a:pt x="353" y="122"/>
                  </a:lnTo>
                  <a:lnTo>
                    <a:pt x="353" y="159"/>
                  </a:lnTo>
                  <a:close/>
                  <a:moveTo>
                    <a:pt x="295" y="103"/>
                  </a:moveTo>
                  <a:lnTo>
                    <a:pt x="258" y="103"/>
                  </a:lnTo>
                  <a:lnTo>
                    <a:pt x="258" y="65"/>
                  </a:lnTo>
                  <a:lnTo>
                    <a:pt x="295" y="65"/>
                  </a:lnTo>
                  <a:lnTo>
                    <a:pt x="295" y="103"/>
                  </a:lnTo>
                  <a:close/>
                  <a:moveTo>
                    <a:pt x="238" y="159"/>
                  </a:moveTo>
                  <a:lnTo>
                    <a:pt x="201" y="159"/>
                  </a:lnTo>
                  <a:lnTo>
                    <a:pt x="201" y="122"/>
                  </a:lnTo>
                  <a:lnTo>
                    <a:pt x="238" y="122"/>
                  </a:lnTo>
                  <a:lnTo>
                    <a:pt x="238" y="159"/>
                  </a:lnTo>
                  <a:close/>
                  <a:moveTo>
                    <a:pt x="815" y="0"/>
                  </a:moveTo>
                  <a:lnTo>
                    <a:pt x="80" y="0"/>
                  </a:lnTo>
                  <a:lnTo>
                    <a:pt x="0" y="211"/>
                  </a:lnTo>
                  <a:lnTo>
                    <a:pt x="895" y="211"/>
                  </a:lnTo>
                  <a:lnTo>
                    <a:pt x="8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84" name="Forme libre 322">
              <a:extLst>
                <a:ext uri="{FF2B5EF4-FFF2-40B4-BE49-F238E27FC236}">
                  <a16:creationId xmlns:a16="http://schemas.microsoft.com/office/drawing/2014/main" xmlns="" id="{5E64CAF0-0E1E-4978-B131-81EF0ABB8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1001713"/>
              <a:ext cx="287338" cy="57150"/>
            </a:xfrm>
            <a:custGeom>
              <a:avLst/>
              <a:gdLst>
                <a:gd name="T0" fmla="*/ 572 w 903"/>
                <a:gd name="T1" fmla="*/ 78 h 180"/>
                <a:gd name="T2" fmla="*/ 569 w 903"/>
                <a:gd name="T3" fmla="*/ 84 h 180"/>
                <a:gd name="T4" fmla="*/ 565 w 903"/>
                <a:gd name="T5" fmla="*/ 88 h 180"/>
                <a:gd name="T6" fmla="*/ 560 w 903"/>
                <a:gd name="T7" fmla="*/ 90 h 180"/>
                <a:gd name="T8" fmla="*/ 554 w 903"/>
                <a:gd name="T9" fmla="*/ 90 h 180"/>
                <a:gd name="T10" fmla="*/ 548 w 903"/>
                <a:gd name="T11" fmla="*/ 88 h 180"/>
                <a:gd name="T12" fmla="*/ 545 w 903"/>
                <a:gd name="T13" fmla="*/ 84 h 180"/>
                <a:gd name="T14" fmla="*/ 543 w 903"/>
                <a:gd name="T15" fmla="*/ 78 h 180"/>
                <a:gd name="T16" fmla="*/ 542 w 903"/>
                <a:gd name="T17" fmla="*/ 60 h 180"/>
                <a:gd name="T18" fmla="*/ 331 w 903"/>
                <a:gd name="T19" fmla="*/ 75 h 180"/>
                <a:gd name="T20" fmla="*/ 330 w 903"/>
                <a:gd name="T21" fmla="*/ 80 h 180"/>
                <a:gd name="T22" fmla="*/ 327 w 903"/>
                <a:gd name="T23" fmla="*/ 86 h 180"/>
                <a:gd name="T24" fmla="*/ 322 w 903"/>
                <a:gd name="T25" fmla="*/ 89 h 180"/>
                <a:gd name="T26" fmla="*/ 316 w 903"/>
                <a:gd name="T27" fmla="*/ 90 h 180"/>
                <a:gd name="T28" fmla="*/ 310 w 903"/>
                <a:gd name="T29" fmla="*/ 89 h 180"/>
                <a:gd name="T30" fmla="*/ 306 w 903"/>
                <a:gd name="T31" fmla="*/ 86 h 180"/>
                <a:gd name="T32" fmla="*/ 302 w 903"/>
                <a:gd name="T33" fmla="*/ 80 h 180"/>
                <a:gd name="T34" fmla="*/ 301 w 903"/>
                <a:gd name="T35" fmla="*/ 75 h 180"/>
                <a:gd name="T36" fmla="*/ 301 w 903"/>
                <a:gd name="T37" fmla="*/ 42 h 180"/>
                <a:gd name="T38" fmla="*/ 304 w 903"/>
                <a:gd name="T39" fmla="*/ 36 h 180"/>
                <a:gd name="T40" fmla="*/ 308 w 903"/>
                <a:gd name="T41" fmla="*/ 32 h 180"/>
                <a:gd name="T42" fmla="*/ 313 w 903"/>
                <a:gd name="T43" fmla="*/ 30 h 180"/>
                <a:gd name="T44" fmla="*/ 557 w 903"/>
                <a:gd name="T45" fmla="*/ 30 h 180"/>
                <a:gd name="T46" fmla="*/ 563 w 903"/>
                <a:gd name="T47" fmla="*/ 31 h 180"/>
                <a:gd name="T48" fmla="*/ 567 w 903"/>
                <a:gd name="T49" fmla="*/ 34 h 180"/>
                <a:gd name="T50" fmla="*/ 571 w 903"/>
                <a:gd name="T51" fmla="*/ 39 h 180"/>
                <a:gd name="T52" fmla="*/ 572 w 903"/>
                <a:gd name="T53" fmla="*/ 45 h 180"/>
                <a:gd name="T54" fmla="*/ 0 w 903"/>
                <a:gd name="T55" fmla="*/ 0 h 180"/>
                <a:gd name="T56" fmla="*/ 0 w 903"/>
                <a:gd name="T57" fmla="*/ 168 h 180"/>
                <a:gd name="T58" fmla="*/ 2 w 903"/>
                <a:gd name="T59" fmla="*/ 174 h 180"/>
                <a:gd name="T60" fmla="*/ 6 w 903"/>
                <a:gd name="T61" fmla="*/ 178 h 180"/>
                <a:gd name="T62" fmla="*/ 12 w 903"/>
                <a:gd name="T63" fmla="*/ 180 h 180"/>
                <a:gd name="T64" fmla="*/ 888 w 903"/>
                <a:gd name="T65" fmla="*/ 180 h 180"/>
                <a:gd name="T66" fmla="*/ 894 w 903"/>
                <a:gd name="T67" fmla="*/ 179 h 180"/>
                <a:gd name="T68" fmla="*/ 899 w 903"/>
                <a:gd name="T69" fmla="*/ 176 h 180"/>
                <a:gd name="T70" fmla="*/ 902 w 903"/>
                <a:gd name="T71" fmla="*/ 172 h 180"/>
                <a:gd name="T72" fmla="*/ 903 w 903"/>
                <a:gd name="T73" fmla="*/ 165 h 180"/>
                <a:gd name="T74" fmla="*/ 0 w 903"/>
                <a:gd name="T7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3" h="180">
                  <a:moveTo>
                    <a:pt x="572" y="75"/>
                  </a:moveTo>
                  <a:lnTo>
                    <a:pt x="572" y="78"/>
                  </a:lnTo>
                  <a:lnTo>
                    <a:pt x="571" y="80"/>
                  </a:lnTo>
                  <a:lnTo>
                    <a:pt x="569" y="84"/>
                  </a:lnTo>
                  <a:lnTo>
                    <a:pt x="567" y="86"/>
                  </a:lnTo>
                  <a:lnTo>
                    <a:pt x="565" y="88"/>
                  </a:lnTo>
                  <a:lnTo>
                    <a:pt x="563" y="89"/>
                  </a:lnTo>
                  <a:lnTo>
                    <a:pt x="560" y="90"/>
                  </a:lnTo>
                  <a:lnTo>
                    <a:pt x="557" y="90"/>
                  </a:lnTo>
                  <a:lnTo>
                    <a:pt x="554" y="90"/>
                  </a:lnTo>
                  <a:lnTo>
                    <a:pt x="551" y="89"/>
                  </a:lnTo>
                  <a:lnTo>
                    <a:pt x="548" y="88"/>
                  </a:lnTo>
                  <a:lnTo>
                    <a:pt x="546" y="86"/>
                  </a:lnTo>
                  <a:lnTo>
                    <a:pt x="545" y="84"/>
                  </a:lnTo>
                  <a:lnTo>
                    <a:pt x="543" y="80"/>
                  </a:lnTo>
                  <a:lnTo>
                    <a:pt x="543" y="78"/>
                  </a:lnTo>
                  <a:lnTo>
                    <a:pt x="542" y="75"/>
                  </a:lnTo>
                  <a:lnTo>
                    <a:pt x="542" y="60"/>
                  </a:lnTo>
                  <a:lnTo>
                    <a:pt x="331" y="60"/>
                  </a:lnTo>
                  <a:lnTo>
                    <a:pt x="331" y="75"/>
                  </a:lnTo>
                  <a:lnTo>
                    <a:pt x="331" y="78"/>
                  </a:lnTo>
                  <a:lnTo>
                    <a:pt x="330" y="80"/>
                  </a:lnTo>
                  <a:lnTo>
                    <a:pt x="328" y="84"/>
                  </a:lnTo>
                  <a:lnTo>
                    <a:pt x="327" y="86"/>
                  </a:lnTo>
                  <a:lnTo>
                    <a:pt x="325" y="88"/>
                  </a:lnTo>
                  <a:lnTo>
                    <a:pt x="322" y="89"/>
                  </a:lnTo>
                  <a:lnTo>
                    <a:pt x="320" y="90"/>
                  </a:lnTo>
                  <a:lnTo>
                    <a:pt x="316" y="90"/>
                  </a:lnTo>
                  <a:lnTo>
                    <a:pt x="313" y="90"/>
                  </a:lnTo>
                  <a:lnTo>
                    <a:pt x="310" y="89"/>
                  </a:lnTo>
                  <a:lnTo>
                    <a:pt x="308" y="88"/>
                  </a:lnTo>
                  <a:lnTo>
                    <a:pt x="306" y="86"/>
                  </a:lnTo>
                  <a:lnTo>
                    <a:pt x="304" y="84"/>
                  </a:lnTo>
                  <a:lnTo>
                    <a:pt x="302" y="80"/>
                  </a:lnTo>
                  <a:lnTo>
                    <a:pt x="301" y="78"/>
                  </a:lnTo>
                  <a:lnTo>
                    <a:pt x="301" y="75"/>
                  </a:lnTo>
                  <a:lnTo>
                    <a:pt x="301" y="45"/>
                  </a:lnTo>
                  <a:lnTo>
                    <a:pt x="301" y="42"/>
                  </a:lnTo>
                  <a:lnTo>
                    <a:pt x="302" y="39"/>
                  </a:lnTo>
                  <a:lnTo>
                    <a:pt x="304" y="36"/>
                  </a:lnTo>
                  <a:lnTo>
                    <a:pt x="306" y="34"/>
                  </a:lnTo>
                  <a:lnTo>
                    <a:pt x="308" y="32"/>
                  </a:lnTo>
                  <a:lnTo>
                    <a:pt x="310" y="31"/>
                  </a:lnTo>
                  <a:lnTo>
                    <a:pt x="313" y="30"/>
                  </a:lnTo>
                  <a:lnTo>
                    <a:pt x="316" y="30"/>
                  </a:lnTo>
                  <a:lnTo>
                    <a:pt x="557" y="30"/>
                  </a:lnTo>
                  <a:lnTo>
                    <a:pt x="560" y="30"/>
                  </a:lnTo>
                  <a:lnTo>
                    <a:pt x="563" y="31"/>
                  </a:lnTo>
                  <a:lnTo>
                    <a:pt x="565" y="32"/>
                  </a:lnTo>
                  <a:lnTo>
                    <a:pt x="567" y="34"/>
                  </a:lnTo>
                  <a:lnTo>
                    <a:pt x="569" y="36"/>
                  </a:lnTo>
                  <a:lnTo>
                    <a:pt x="571" y="39"/>
                  </a:lnTo>
                  <a:lnTo>
                    <a:pt x="572" y="42"/>
                  </a:lnTo>
                  <a:lnTo>
                    <a:pt x="572" y="45"/>
                  </a:lnTo>
                  <a:lnTo>
                    <a:pt x="572" y="75"/>
                  </a:lnTo>
                  <a:close/>
                  <a:moveTo>
                    <a:pt x="0" y="0"/>
                  </a:moveTo>
                  <a:lnTo>
                    <a:pt x="0" y="165"/>
                  </a:lnTo>
                  <a:lnTo>
                    <a:pt x="0" y="168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9"/>
                  </a:lnTo>
                  <a:lnTo>
                    <a:pt x="12" y="180"/>
                  </a:lnTo>
                  <a:lnTo>
                    <a:pt x="15" y="180"/>
                  </a:lnTo>
                  <a:lnTo>
                    <a:pt x="888" y="180"/>
                  </a:lnTo>
                  <a:lnTo>
                    <a:pt x="891" y="180"/>
                  </a:lnTo>
                  <a:lnTo>
                    <a:pt x="894" y="179"/>
                  </a:lnTo>
                  <a:lnTo>
                    <a:pt x="897" y="178"/>
                  </a:lnTo>
                  <a:lnTo>
                    <a:pt x="899" y="176"/>
                  </a:lnTo>
                  <a:lnTo>
                    <a:pt x="901" y="174"/>
                  </a:lnTo>
                  <a:lnTo>
                    <a:pt x="902" y="172"/>
                  </a:lnTo>
                  <a:lnTo>
                    <a:pt x="903" y="168"/>
                  </a:lnTo>
                  <a:lnTo>
                    <a:pt x="903" y="165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85" name="Forme libre 323">
              <a:extLst>
                <a:ext uri="{FF2B5EF4-FFF2-40B4-BE49-F238E27FC236}">
                  <a16:creationId xmlns:a16="http://schemas.microsoft.com/office/drawing/2014/main" xmlns="" id="{4F8D27CA-EA67-412D-83F2-F661D003B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771525"/>
              <a:ext cx="230188" cy="142875"/>
            </a:xfrm>
            <a:custGeom>
              <a:avLst/>
              <a:gdLst>
                <a:gd name="T0" fmla="*/ 448 w 723"/>
                <a:gd name="T1" fmla="*/ 361 h 452"/>
                <a:gd name="T2" fmla="*/ 441 w 723"/>
                <a:gd name="T3" fmla="*/ 357 h 452"/>
                <a:gd name="T4" fmla="*/ 438 w 723"/>
                <a:gd name="T5" fmla="*/ 350 h 452"/>
                <a:gd name="T6" fmla="*/ 438 w 723"/>
                <a:gd name="T7" fmla="*/ 340 h 452"/>
                <a:gd name="T8" fmla="*/ 443 w 723"/>
                <a:gd name="T9" fmla="*/ 334 h 452"/>
                <a:gd name="T10" fmla="*/ 452 w 723"/>
                <a:gd name="T11" fmla="*/ 331 h 452"/>
                <a:gd name="T12" fmla="*/ 608 w 723"/>
                <a:gd name="T13" fmla="*/ 333 h 452"/>
                <a:gd name="T14" fmla="*/ 615 w 723"/>
                <a:gd name="T15" fmla="*/ 338 h 452"/>
                <a:gd name="T16" fmla="*/ 618 w 723"/>
                <a:gd name="T17" fmla="*/ 346 h 452"/>
                <a:gd name="T18" fmla="*/ 615 w 723"/>
                <a:gd name="T19" fmla="*/ 355 h 452"/>
                <a:gd name="T20" fmla="*/ 608 w 723"/>
                <a:gd name="T21" fmla="*/ 360 h 452"/>
                <a:gd name="T22" fmla="*/ 331 w 723"/>
                <a:gd name="T23" fmla="*/ 407 h 452"/>
                <a:gd name="T24" fmla="*/ 329 w 723"/>
                <a:gd name="T25" fmla="*/ 415 h 452"/>
                <a:gd name="T26" fmla="*/ 322 w 723"/>
                <a:gd name="T27" fmla="*/ 420 h 452"/>
                <a:gd name="T28" fmla="*/ 105 w 723"/>
                <a:gd name="T29" fmla="*/ 422 h 452"/>
                <a:gd name="T30" fmla="*/ 98 w 723"/>
                <a:gd name="T31" fmla="*/ 419 h 452"/>
                <a:gd name="T32" fmla="*/ 92 w 723"/>
                <a:gd name="T33" fmla="*/ 412 h 452"/>
                <a:gd name="T34" fmla="*/ 90 w 723"/>
                <a:gd name="T35" fmla="*/ 286 h 452"/>
                <a:gd name="T36" fmla="*/ 93 w 723"/>
                <a:gd name="T37" fmla="*/ 278 h 452"/>
                <a:gd name="T38" fmla="*/ 100 w 723"/>
                <a:gd name="T39" fmla="*/ 272 h 452"/>
                <a:gd name="T40" fmla="*/ 316 w 723"/>
                <a:gd name="T41" fmla="*/ 271 h 452"/>
                <a:gd name="T42" fmla="*/ 325 w 723"/>
                <a:gd name="T43" fmla="*/ 274 h 452"/>
                <a:gd name="T44" fmla="*/ 330 w 723"/>
                <a:gd name="T45" fmla="*/ 280 h 452"/>
                <a:gd name="T46" fmla="*/ 331 w 723"/>
                <a:gd name="T47" fmla="*/ 407 h 452"/>
                <a:gd name="T48" fmla="*/ 722 w 723"/>
                <a:gd name="T49" fmla="*/ 220 h 452"/>
                <a:gd name="T50" fmla="*/ 717 w 723"/>
                <a:gd name="T51" fmla="*/ 213 h 452"/>
                <a:gd name="T52" fmla="*/ 708 w 723"/>
                <a:gd name="T53" fmla="*/ 211 h 452"/>
                <a:gd name="T54" fmla="*/ 678 w 723"/>
                <a:gd name="T55" fmla="*/ 150 h 452"/>
                <a:gd name="T56" fmla="*/ 703 w 723"/>
                <a:gd name="T57" fmla="*/ 143 h 452"/>
                <a:gd name="T58" fmla="*/ 720 w 723"/>
                <a:gd name="T59" fmla="*/ 123 h 452"/>
                <a:gd name="T60" fmla="*/ 723 w 723"/>
                <a:gd name="T61" fmla="*/ 45 h 452"/>
                <a:gd name="T62" fmla="*/ 715 w 723"/>
                <a:gd name="T63" fmla="*/ 20 h 452"/>
                <a:gd name="T64" fmla="*/ 695 w 723"/>
                <a:gd name="T65" fmla="*/ 3 h 452"/>
                <a:gd name="T66" fmla="*/ 497 w 723"/>
                <a:gd name="T67" fmla="*/ 0 h 452"/>
                <a:gd name="T68" fmla="*/ 472 w 723"/>
                <a:gd name="T69" fmla="*/ 8 h 452"/>
                <a:gd name="T70" fmla="*/ 456 w 723"/>
                <a:gd name="T71" fmla="*/ 28 h 452"/>
                <a:gd name="T72" fmla="*/ 452 w 723"/>
                <a:gd name="T73" fmla="*/ 105 h 452"/>
                <a:gd name="T74" fmla="*/ 460 w 723"/>
                <a:gd name="T75" fmla="*/ 131 h 452"/>
                <a:gd name="T76" fmla="*/ 479 w 723"/>
                <a:gd name="T77" fmla="*/ 147 h 452"/>
                <a:gd name="T78" fmla="*/ 573 w 723"/>
                <a:gd name="T79" fmla="*/ 150 h 452"/>
                <a:gd name="T80" fmla="*/ 301 w 723"/>
                <a:gd name="T81" fmla="*/ 75 h 452"/>
                <a:gd name="T82" fmla="*/ 297 w 723"/>
                <a:gd name="T83" fmla="*/ 65 h 452"/>
                <a:gd name="T84" fmla="*/ 288 w 723"/>
                <a:gd name="T85" fmla="*/ 60 h 452"/>
                <a:gd name="T86" fmla="*/ 130 w 723"/>
                <a:gd name="T87" fmla="*/ 121 h 452"/>
                <a:gd name="T88" fmla="*/ 121 w 723"/>
                <a:gd name="T89" fmla="*/ 131 h 452"/>
                <a:gd name="T90" fmla="*/ 15 w 723"/>
                <a:gd name="T91" fmla="*/ 211 h 452"/>
                <a:gd name="T92" fmla="*/ 7 w 723"/>
                <a:gd name="T93" fmla="*/ 213 h 452"/>
                <a:gd name="T94" fmla="*/ 1 w 723"/>
                <a:gd name="T95" fmla="*/ 220 h 452"/>
                <a:gd name="T96" fmla="*/ 0 w 723"/>
                <a:gd name="T97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3" h="452">
                  <a:moveTo>
                    <a:pt x="603" y="361"/>
                  </a:moveTo>
                  <a:lnTo>
                    <a:pt x="452" y="361"/>
                  </a:lnTo>
                  <a:lnTo>
                    <a:pt x="448" y="361"/>
                  </a:lnTo>
                  <a:lnTo>
                    <a:pt x="446" y="360"/>
                  </a:lnTo>
                  <a:lnTo>
                    <a:pt x="443" y="359"/>
                  </a:lnTo>
                  <a:lnTo>
                    <a:pt x="441" y="357"/>
                  </a:lnTo>
                  <a:lnTo>
                    <a:pt x="440" y="355"/>
                  </a:lnTo>
                  <a:lnTo>
                    <a:pt x="438" y="352"/>
                  </a:lnTo>
                  <a:lnTo>
                    <a:pt x="438" y="350"/>
                  </a:lnTo>
                  <a:lnTo>
                    <a:pt x="437" y="346"/>
                  </a:lnTo>
                  <a:lnTo>
                    <a:pt x="438" y="343"/>
                  </a:lnTo>
                  <a:lnTo>
                    <a:pt x="438" y="340"/>
                  </a:lnTo>
                  <a:lnTo>
                    <a:pt x="440" y="338"/>
                  </a:lnTo>
                  <a:lnTo>
                    <a:pt x="441" y="336"/>
                  </a:lnTo>
                  <a:lnTo>
                    <a:pt x="443" y="334"/>
                  </a:lnTo>
                  <a:lnTo>
                    <a:pt x="446" y="333"/>
                  </a:lnTo>
                  <a:lnTo>
                    <a:pt x="448" y="331"/>
                  </a:lnTo>
                  <a:lnTo>
                    <a:pt x="452" y="331"/>
                  </a:lnTo>
                  <a:lnTo>
                    <a:pt x="603" y="331"/>
                  </a:lnTo>
                  <a:lnTo>
                    <a:pt x="605" y="331"/>
                  </a:lnTo>
                  <a:lnTo>
                    <a:pt x="608" y="333"/>
                  </a:lnTo>
                  <a:lnTo>
                    <a:pt x="610" y="334"/>
                  </a:lnTo>
                  <a:lnTo>
                    <a:pt x="614" y="336"/>
                  </a:lnTo>
                  <a:lnTo>
                    <a:pt x="615" y="338"/>
                  </a:lnTo>
                  <a:lnTo>
                    <a:pt x="617" y="340"/>
                  </a:lnTo>
                  <a:lnTo>
                    <a:pt x="617" y="343"/>
                  </a:lnTo>
                  <a:lnTo>
                    <a:pt x="618" y="346"/>
                  </a:lnTo>
                  <a:lnTo>
                    <a:pt x="617" y="350"/>
                  </a:lnTo>
                  <a:lnTo>
                    <a:pt x="617" y="352"/>
                  </a:lnTo>
                  <a:lnTo>
                    <a:pt x="615" y="355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0"/>
                  </a:lnTo>
                  <a:lnTo>
                    <a:pt x="605" y="361"/>
                  </a:lnTo>
                  <a:lnTo>
                    <a:pt x="603" y="361"/>
                  </a:lnTo>
                  <a:close/>
                  <a:moveTo>
                    <a:pt x="331" y="407"/>
                  </a:moveTo>
                  <a:lnTo>
                    <a:pt x="331" y="410"/>
                  </a:lnTo>
                  <a:lnTo>
                    <a:pt x="330" y="412"/>
                  </a:lnTo>
                  <a:lnTo>
                    <a:pt x="329" y="415"/>
                  </a:lnTo>
                  <a:lnTo>
                    <a:pt x="327" y="417"/>
                  </a:lnTo>
                  <a:lnTo>
                    <a:pt x="325" y="419"/>
                  </a:lnTo>
                  <a:lnTo>
                    <a:pt x="322" y="420"/>
                  </a:lnTo>
                  <a:lnTo>
                    <a:pt x="320" y="422"/>
                  </a:lnTo>
                  <a:lnTo>
                    <a:pt x="316" y="422"/>
                  </a:lnTo>
                  <a:lnTo>
                    <a:pt x="105" y="422"/>
                  </a:lnTo>
                  <a:lnTo>
                    <a:pt x="103" y="422"/>
                  </a:lnTo>
                  <a:lnTo>
                    <a:pt x="100" y="420"/>
                  </a:lnTo>
                  <a:lnTo>
                    <a:pt x="98" y="419"/>
                  </a:lnTo>
                  <a:lnTo>
                    <a:pt x="96" y="417"/>
                  </a:lnTo>
                  <a:lnTo>
                    <a:pt x="93" y="415"/>
                  </a:lnTo>
                  <a:lnTo>
                    <a:pt x="92" y="412"/>
                  </a:lnTo>
                  <a:lnTo>
                    <a:pt x="91" y="410"/>
                  </a:lnTo>
                  <a:lnTo>
                    <a:pt x="90" y="407"/>
                  </a:lnTo>
                  <a:lnTo>
                    <a:pt x="90" y="286"/>
                  </a:lnTo>
                  <a:lnTo>
                    <a:pt x="91" y="283"/>
                  </a:lnTo>
                  <a:lnTo>
                    <a:pt x="92" y="280"/>
                  </a:lnTo>
                  <a:lnTo>
                    <a:pt x="93" y="278"/>
                  </a:lnTo>
                  <a:lnTo>
                    <a:pt x="96" y="276"/>
                  </a:lnTo>
                  <a:lnTo>
                    <a:pt x="98" y="274"/>
                  </a:lnTo>
                  <a:lnTo>
                    <a:pt x="100" y="272"/>
                  </a:lnTo>
                  <a:lnTo>
                    <a:pt x="103" y="271"/>
                  </a:lnTo>
                  <a:lnTo>
                    <a:pt x="105" y="271"/>
                  </a:lnTo>
                  <a:lnTo>
                    <a:pt x="316" y="271"/>
                  </a:lnTo>
                  <a:lnTo>
                    <a:pt x="320" y="271"/>
                  </a:lnTo>
                  <a:lnTo>
                    <a:pt x="322" y="272"/>
                  </a:lnTo>
                  <a:lnTo>
                    <a:pt x="325" y="274"/>
                  </a:lnTo>
                  <a:lnTo>
                    <a:pt x="327" y="276"/>
                  </a:lnTo>
                  <a:lnTo>
                    <a:pt x="329" y="278"/>
                  </a:lnTo>
                  <a:lnTo>
                    <a:pt x="330" y="280"/>
                  </a:lnTo>
                  <a:lnTo>
                    <a:pt x="331" y="283"/>
                  </a:lnTo>
                  <a:lnTo>
                    <a:pt x="331" y="286"/>
                  </a:lnTo>
                  <a:lnTo>
                    <a:pt x="331" y="407"/>
                  </a:lnTo>
                  <a:close/>
                  <a:moveTo>
                    <a:pt x="723" y="226"/>
                  </a:moveTo>
                  <a:lnTo>
                    <a:pt x="723" y="223"/>
                  </a:lnTo>
                  <a:lnTo>
                    <a:pt x="722" y="220"/>
                  </a:lnTo>
                  <a:lnTo>
                    <a:pt x="721" y="218"/>
                  </a:lnTo>
                  <a:lnTo>
                    <a:pt x="719" y="216"/>
                  </a:lnTo>
                  <a:lnTo>
                    <a:pt x="717" y="213"/>
                  </a:lnTo>
                  <a:lnTo>
                    <a:pt x="713" y="212"/>
                  </a:lnTo>
                  <a:lnTo>
                    <a:pt x="711" y="211"/>
                  </a:lnTo>
                  <a:lnTo>
                    <a:pt x="708" y="211"/>
                  </a:lnTo>
                  <a:lnTo>
                    <a:pt x="603" y="211"/>
                  </a:lnTo>
                  <a:lnTo>
                    <a:pt x="603" y="150"/>
                  </a:lnTo>
                  <a:lnTo>
                    <a:pt x="678" y="150"/>
                  </a:lnTo>
                  <a:lnTo>
                    <a:pt x="686" y="149"/>
                  </a:lnTo>
                  <a:lnTo>
                    <a:pt x="695" y="147"/>
                  </a:lnTo>
                  <a:lnTo>
                    <a:pt x="703" y="143"/>
                  </a:lnTo>
                  <a:lnTo>
                    <a:pt x="710" y="137"/>
                  </a:lnTo>
                  <a:lnTo>
                    <a:pt x="715" y="131"/>
                  </a:lnTo>
                  <a:lnTo>
                    <a:pt x="720" y="123"/>
                  </a:lnTo>
                  <a:lnTo>
                    <a:pt x="722" y="115"/>
                  </a:lnTo>
                  <a:lnTo>
                    <a:pt x="723" y="105"/>
                  </a:lnTo>
                  <a:lnTo>
                    <a:pt x="723" y="45"/>
                  </a:lnTo>
                  <a:lnTo>
                    <a:pt x="722" y="36"/>
                  </a:lnTo>
                  <a:lnTo>
                    <a:pt x="720" y="28"/>
                  </a:lnTo>
                  <a:lnTo>
                    <a:pt x="715" y="20"/>
                  </a:lnTo>
                  <a:lnTo>
                    <a:pt x="710" y="13"/>
                  </a:lnTo>
                  <a:lnTo>
                    <a:pt x="703" y="8"/>
                  </a:lnTo>
                  <a:lnTo>
                    <a:pt x="695" y="3"/>
                  </a:lnTo>
                  <a:lnTo>
                    <a:pt x="686" y="1"/>
                  </a:lnTo>
                  <a:lnTo>
                    <a:pt x="678" y="0"/>
                  </a:lnTo>
                  <a:lnTo>
                    <a:pt x="497" y="0"/>
                  </a:lnTo>
                  <a:lnTo>
                    <a:pt x="488" y="1"/>
                  </a:lnTo>
                  <a:lnTo>
                    <a:pt x="479" y="3"/>
                  </a:lnTo>
                  <a:lnTo>
                    <a:pt x="472" y="8"/>
                  </a:lnTo>
                  <a:lnTo>
                    <a:pt x="466" y="13"/>
                  </a:lnTo>
                  <a:lnTo>
                    <a:pt x="460" y="20"/>
                  </a:lnTo>
                  <a:lnTo>
                    <a:pt x="456" y="28"/>
                  </a:lnTo>
                  <a:lnTo>
                    <a:pt x="453" y="36"/>
                  </a:lnTo>
                  <a:lnTo>
                    <a:pt x="452" y="45"/>
                  </a:lnTo>
                  <a:lnTo>
                    <a:pt x="452" y="105"/>
                  </a:lnTo>
                  <a:lnTo>
                    <a:pt x="453" y="115"/>
                  </a:lnTo>
                  <a:lnTo>
                    <a:pt x="456" y="123"/>
                  </a:lnTo>
                  <a:lnTo>
                    <a:pt x="460" y="131"/>
                  </a:lnTo>
                  <a:lnTo>
                    <a:pt x="466" y="137"/>
                  </a:lnTo>
                  <a:lnTo>
                    <a:pt x="472" y="143"/>
                  </a:lnTo>
                  <a:lnTo>
                    <a:pt x="479" y="147"/>
                  </a:lnTo>
                  <a:lnTo>
                    <a:pt x="488" y="150"/>
                  </a:lnTo>
                  <a:lnTo>
                    <a:pt x="497" y="150"/>
                  </a:lnTo>
                  <a:lnTo>
                    <a:pt x="573" y="150"/>
                  </a:lnTo>
                  <a:lnTo>
                    <a:pt x="573" y="211"/>
                  </a:lnTo>
                  <a:lnTo>
                    <a:pt x="301" y="211"/>
                  </a:lnTo>
                  <a:lnTo>
                    <a:pt x="301" y="75"/>
                  </a:lnTo>
                  <a:lnTo>
                    <a:pt x="301" y="72"/>
                  </a:lnTo>
                  <a:lnTo>
                    <a:pt x="299" y="69"/>
                  </a:lnTo>
                  <a:lnTo>
                    <a:pt x="297" y="65"/>
                  </a:lnTo>
                  <a:lnTo>
                    <a:pt x="295" y="63"/>
                  </a:lnTo>
                  <a:lnTo>
                    <a:pt x="292" y="61"/>
                  </a:lnTo>
                  <a:lnTo>
                    <a:pt x="288" y="60"/>
                  </a:lnTo>
                  <a:lnTo>
                    <a:pt x="284" y="60"/>
                  </a:lnTo>
                  <a:lnTo>
                    <a:pt x="281" y="61"/>
                  </a:lnTo>
                  <a:lnTo>
                    <a:pt x="130" y="121"/>
                  </a:lnTo>
                  <a:lnTo>
                    <a:pt x="127" y="123"/>
                  </a:lnTo>
                  <a:lnTo>
                    <a:pt x="123" y="128"/>
                  </a:lnTo>
                  <a:lnTo>
                    <a:pt x="121" y="131"/>
                  </a:lnTo>
                  <a:lnTo>
                    <a:pt x="121" y="135"/>
                  </a:lnTo>
                  <a:lnTo>
                    <a:pt x="121" y="211"/>
                  </a:lnTo>
                  <a:lnTo>
                    <a:pt x="15" y="211"/>
                  </a:lnTo>
                  <a:lnTo>
                    <a:pt x="12" y="211"/>
                  </a:lnTo>
                  <a:lnTo>
                    <a:pt x="10" y="212"/>
                  </a:lnTo>
                  <a:lnTo>
                    <a:pt x="7" y="213"/>
                  </a:lnTo>
                  <a:lnTo>
                    <a:pt x="4" y="216"/>
                  </a:lnTo>
                  <a:lnTo>
                    <a:pt x="3" y="218"/>
                  </a:lnTo>
                  <a:lnTo>
                    <a:pt x="1" y="220"/>
                  </a:lnTo>
                  <a:lnTo>
                    <a:pt x="1" y="223"/>
                  </a:lnTo>
                  <a:lnTo>
                    <a:pt x="0" y="226"/>
                  </a:lnTo>
                  <a:lnTo>
                    <a:pt x="0" y="452"/>
                  </a:lnTo>
                  <a:lnTo>
                    <a:pt x="723" y="452"/>
                  </a:lnTo>
                  <a:lnTo>
                    <a:pt x="723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64E23882-97E3-4B34-BBE0-6959274930AF}"/>
              </a:ext>
            </a:extLst>
          </p:cNvPr>
          <p:cNvSpPr/>
          <p:nvPr/>
        </p:nvSpPr>
        <p:spPr>
          <a:xfrm>
            <a:off x="10513894" y="1827649"/>
            <a:ext cx="1285929" cy="461665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r" rtl="0">
              <a:spcBef>
                <a:spcPts val="600"/>
              </a:spcBef>
            </a:pPr>
            <a:r>
              <a:rPr lang="fr-FR" sz="2400" noProof="1">
                <a:solidFill>
                  <a:schemeClr val="bg1"/>
                </a:solidFill>
              </a:rPr>
              <a:t>704,78 €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576948FB-CC34-4B03-88DC-8401A5A57F4D}"/>
              </a:ext>
            </a:extLst>
          </p:cNvPr>
          <p:cNvSpPr/>
          <p:nvPr/>
        </p:nvSpPr>
        <p:spPr>
          <a:xfrm>
            <a:off x="10885423" y="2580055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191,01 €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6E0B43-CBC1-4B75-A350-E61BB761761E}"/>
              </a:ext>
            </a:extLst>
          </p:cNvPr>
          <p:cNvSpPr/>
          <p:nvPr/>
        </p:nvSpPr>
        <p:spPr>
          <a:xfrm>
            <a:off x="10885423" y="2994209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189,31 €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C4B4557E-2EE3-41E0-8A59-E60F50BDB6EC}"/>
              </a:ext>
            </a:extLst>
          </p:cNvPr>
          <p:cNvSpPr/>
          <p:nvPr/>
        </p:nvSpPr>
        <p:spPr>
          <a:xfrm>
            <a:off x="10885423" y="3412943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186,54 €</a:t>
            </a:r>
          </a:p>
        </p:txBody>
      </p:sp>
      <p:sp>
        <p:nvSpPr>
          <p:cNvPr id="194" name="Forme libre 154" descr="Ceci est le logo de Facebook.">
            <a:extLst>
              <a:ext uri="{FF2B5EF4-FFF2-40B4-BE49-F238E27FC236}">
                <a16:creationId xmlns:a16="http://schemas.microsoft.com/office/drawing/2014/main" xmlns="" id="{BA54671E-ACFD-4428-B4B7-A37E5BA61CB3}"/>
              </a:ext>
            </a:extLst>
          </p:cNvPr>
          <p:cNvSpPr>
            <a:spLocks/>
          </p:cNvSpPr>
          <p:nvPr/>
        </p:nvSpPr>
        <p:spPr bwMode="auto">
          <a:xfrm>
            <a:off x="8689204" y="4222451"/>
            <a:ext cx="138355" cy="258819"/>
          </a:xfrm>
          <a:custGeom>
            <a:avLst/>
            <a:gdLst>
              <a:gd name="T0" fmla="*/ 49 w 49"/>
              <a:gd name="T1" fmla="*/ 28 h 92"/>
              <a:gd name="T2" fmla="*/ 32 w 49"/>
              <a:gd name="T3" fmla="*/ 28 h 92"/>
              <a:gd name="T4" fmla="*/ 32 w 49"/>
              <a:gd name="T5" fmla="*/ 20 h 92"/>
              <a:gd name="T6" fmla="*/ 36 w 49"/>
              <a:gd name="T7" fmla="*/ 16 h 92"/>
              <a:gd name="T8" fmla="*/ 48 w 49"/>
              <a:gd name="T9" fmla="*/ 16 h 92"/>
              <a:gd name="T10" fmla="*/ 48 w 49"/>
              <a:gd name="T11" fmla="*/ 0 h 92"/>
              <a:gd name="T12" fmla="*/ 31 w 49"/>
              <a:gd name="T13" fmla="*/ 0 h 92"/>
              <a:gd name="T14" fmla="*/ 12 w 49"/>
              <a:gd name="T15" fmla="*/ 19 h 92"/>
              <a:gd name="T16" fmla="*/ 12 w 49"/>
              <a:gd name="T17" fmla="*/ 28 h 92"/>
              <a:gd name="T18" fmla="*/ 0 w 49"/>
              <a:gd name="T19" fmla="*/ 28 h 92"/>
              <a:gd name="T20" fmla="*/ 0 w 49"/>
              <a:gd name="T21" fmla="*/ 44 h 92"/>
              <a:gd name="T22" fmla="*/ 12 w 49"/>
              <a:gd name="T23" fmla="*/ 44 h 92"/>
              <a:gd name="T24" fmla="*/ 12 w 49"/>
              <a:gd name="T25" fmla="*/ 92 h 92"/>
              <a:gd name="T26" fmla="*/ 32 w 49"/>
              <a:gd name="T27" fmla="*/ 92 h 92"/>
              <a:gd name="T28" fmla="*/ 32 w 49"/>
              <a:gd name="T29" fmla="*/ 44 h 92"/>
              <a:gd name="T30" fmla="*/ 47 w 49"/>
              <a:gd name="T31" fmla="*/ 44 h 92"/>
              <a:gd name="T32" fmla="*/ 49 w 49"/>
              <a:gd name="T33" fmla="*/ 2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" h="92">
                <a:moveTo>
                  <a:pt x="49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17"/>
                  <a:pt x="34" y="16"/>
                  <a:pt x="36" y="16"/>
                </a:cubicBezTo>
                <a:cubicBezTo>
                  <a:pt x="38" y="16"/>
                  <a:pt x="48" y="16"/>
                  <a:pt x="48" y="16"/>
                </a:cubicBezTo>
                <a:cubicBezTo>
                  <a:pt x="48" y="0"/>
                  <a:pt x="48" y="0"/>
                  <a:pt x="4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5" y="0"/>
                  <a:pt x="12" y="12"/>
                  <a:pt x="12" y="19"/>
                </a:cubicBezTo>
                <a:cubicBezTo>
                  <a:pt x="12" y="28"/>
                  <a:pt x="12" y="28"/>
                  <a:pt x="12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4"/>
                  <a:pt x="0" y="44"/>
                  <a:pt x="0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65"/>
                  <a:pt x="12" y="92"/>
                  <a:pt x="1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2"/>
                  <a:pt x="32" y="64"/>
                  <a:pt x="32" y="44"/>
                </a:cubicBezTo>
                <a:cubicBezTo>
                  <a:pt x="47" y="44"/>
                  <a:pt x="47" y="44"/>
                  <a:pt x="47" y="44"/>
                </a:cubicBezTo>
                <a:lnTo>
                  <a:pt x="49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1"/>
          </a:p>
        </p:txBody>
      </p:sp>
      <p:sp>
        <p:nvSpPr>
          <p:cNvPr id="196" name="Forme libre 162" descr="Ceci est le logo de Twitter.">
            <a:extLst>
              <a:ext uri="{FF2B5EF4-FFF2-40B4-BE49-F238E27FC236}">
                <a16:creationId xmlns:a16="http://schemas.microsoft.com/office/drawing/2014/main" xmlns="" id="{8AD2DF00-0982-4B28-B4A0-DF7B4B6DA358}"/>
              </a:ext>
            </a:extLst>
          </p:cNvPr>
          <p:cNvSpPr>
            <a:spLocks/>
          </p:cNvSpPr>
          <p:nvPr/>
        </p:nvSpPr>
        <p:spPr bwMode="auto">
          <a:xfrm>
            <a:off x="8631357" y="5066778"/>
            <a:ext cx="254048" cy="202761"/>
          </a:xfrm>
          <a:custGeom>
            <a:avLst/>
            <a:gdLst>
              <a:gd name="T0" fmla="*/ 90 w 90"/>
              <a:gd name="T1" fmla="*/ 9 h 72"/>
              <a:gd name="T2" fmla="*/ 81 w 90"/>
              <a:gd name="T3" fmla="*/ 9 h 72"/>
              <a:gd name="T4" fmla="*/ 86 w 90"/>
              <a:gd name="T5" fmla="*/ 1 h 72"/>
              <a:gd name="T6" fmla="*/ 75 w 90"/>
              <a:gd name="T7" fmla="*/ 6 h 72"/>
              <a:gd name="T8" fmla="*/ 61 w 90"/>
              <a:gd name="T9" fmla="*/ 0 h 72"/>
              <a:gd name="T10" fmla="*/ 43 w 90"/>
              <a:gd name="T11" fmla="*/ 18 h 72"/>
              <a:gd name="T12" fmla="*/ 44 w 90"/>
              <a:gd name="T13" fmla="*/ 22 h 72"/>
              <a:gd name="T14" fmla="*/ 6 w 90"/>
              <a:gd name="T15" fmla="*/ 3 h 72"/>
              <a:gd name="T16" fmla="*/ 4 w 90"/>
              <a:gd name="T17" fmla="*/ 12 h 72"/>
              <a:gd name="T18" fmla="*/ 12 w 90"/>
              <a:gd name="T19" fmla="*/ 28 h 72"/>
              <a:gd name="T20" fmla="*/ 4 w 90"/>
              <a:gd name="T21" fmla="*/ 25 h 72"/>
              <a:gd name="T22" fmla="*/ 4 w 90"/>
              <a:gd name="T23" fmla="*/ 26 h 72"/>
              <a:gd name="T24" fmla="*/ 18 w 90"/>
              <a:gd name="T25" fmla="*/ 43 h 72"/>
              <a:gd name="T26" fmla="*/ 10 w 90"/>
              <a:gd name="T27" fmla="*/ 44 h 72"/>
              <a:gd name="T28" fmla="*/ 27 w 90"/>
              <a:gd name="T29" fmla="*/ 56 h 72"/>
              <a:gd name="T30" fmla="*/ 0 w 90"/>
              <a:gd name="T31" fmla="*/ 64 h 72"/>
              <a:gd name="T32" fmla="*/ 28 w 90"/>
              <a:gd name="T33" fmla="*/ 72 h 72"/>
              <a:gd name="T34" fmla="*/ 80 w 90"/>
              <a:gd name="T35" fmla="*/ 20 h 72"/>
              <a:gd name="T36" fmla="*/ 80 w 90"/>
              <a:gd name="T37" fmla="*/ 18 h 72"/>
              <a:gd name="T38" fmla="*/ 90 w 90"/>
              <a:gd name="T39" fmla="*/ 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72">
                <a:moveTo>
                  <a:pt x="90" y="9"/>
                </a:moveTo>
                <a:cubicBezTo>
                  <a:pt x="87" y="11"/>
                  <a:pt x="84" y="11"/>
                  <a:pt x="81" y="9"/>
                </a:cubicBezTo>
                <a:cubicBezTo>
                  <a:pt x="85" y="7"/>
                  <a:pt x="85" y="6"/>
                  <a:pt x="86" y="1"/>
                </a:cubicBezTo>
                <a:cubicBezTo>
                  <a:pt x="83" y="3"/>
                  <a:pt x="79" y="5"/>
                  <a:pt x="75" y="6"/>
                </a:cubicBezTo>
                <a:cubicBezTo>
                  <a:pt x="71" y="2"/>
                  <a:pt x="67" y="0"/>
                  <a:pt x="61" y="0"/>
                </a:cubicBezTo>
                <a:cubicBezTo>
                  <a:pt x="51" y="0"/>
                  <a:pt x="43" y="8"/>
                  <a:pt x="43" y="18"/>
                </a:cubicBezTo>
                <a:cubicBezTo>
                  <a:pt x="43" y="20"/>
                  <a:pt x="43" y="21"/>
                  <a:pt x="44" y="22"/>
                </a:cubicBezTo>
                <a:cubicBezTo>
                  <a:pt x="29" y="22"/>
                  <a:pt x="15" y="14"/>
                  <a:pt x="6" y="3"/>
                </a:cubicBezTo>
                <a:cubicBezTo>
                  <a:pt x="5" y="6"/>
                  <a:pt x="4" y="9"/>
                  <a:pt x="4" y="12"/>
                </a:cubicBezTo>
                <a:cubicBezTo>
                  <a:pt x="4" y="19"/>
                  <a:pt x="7" y="24"/>
                  <a:pt x="12" y="28"/>
                </a:cubicBezTo>
                <a:cubicBezTo>
                  <a:pt x="9" y="27"/>
                  <a:pt x="6" y="27"/>
                  <a:pt x="4" y="25"/>
                </a:cubicBezTo>
                <a:cubicBezTo>
                  <a:pt x="4" y="25"/>
                  <a:pt x="4" y="25"/>
                  <a:pt x="4" y="26"/>
                </a:cubicBezTo>
                <a:cubicBezTo>
                  <a:pt x="4" y="34"/>
                  <a:pt x="10" y="42"/>
                  <a:pt x="18" y="43"/>
                </a:cubicBezTo>
                <a:cubicBezTo>
                  <a:pt x="15" y="44"/>
                  <a:pt x="13" y="44"/>
                  <a:pt x="10" y="44"/>
                </a:cubicBezTo>
                <a:cubicBezTo>
                  <a:pt x="12" y="51"/>
                  <a:pt x="19" y="56"/>
                  <a:pt x="27" y="56"/>
                </a:cubicBezTo>
                <a:cubicBezTo>
                  <a:pt x="19" y="62"/>
                  <a:pt x="9" y="65"/>
                  <a:pt x="0" y="64"/>
                </a:cubicBezTo>
                <a:cubicBezTo>
                  <a:pt x="8" y="69"/>
                  <a:pt x="18" y="72"/>
                  <a:pt x="28" y="72"/>
                </a:cubicBezTo>
                <a:cubicBezTo>
                  <a:pt x="61" y="72"/>
                  <a:pt x="80" y="44"/>
                  <a:pt x="80" y="20"/>
                </a:cubicBezTo>
                <a:cubicBezTo>
                  <a:pt x="80" y="19"/>
                  <a:pt x="80" y="19"/>
                  <a:pt x="80" y="18"/>
                </a:cubicBezTo>
                <a:cubicBezTo>
                  <a:pt x="83" y="15"/>
                  <a:pt x="87" y="13"/>
                  <a:pt x="9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1"/>
          </a:p>
        </p:txBody>
      </p:sp>
      <p:grpSp>
        <p:nvGrpSpPr>
          <p:cNvPr id="7" name="Groupe 196" descr="Ceci est le logo d’Instagram.">
            <a:extLst>
              <a:ext uri="{FF2B5EF4-FFF2-40B4-BE49-F238E27FC236}">
                <a16:creationId xmlns:a16="http://schemas.microsoft.com/office/drawing/2014/main" xmlns="" id="{105EB04D-523A-471B-94D7-64FDA15599AA}"/>
              </a:ext>
            </a:extLst>
          </p:cNvPr>
          <p:cNvGrpSpPr/>
          <p:nvPr/>
        </p:nvGrpSpPr>
        <p:grpSpPr>
          <a:xfrm>
            <a:off x="8634339" y="5859817"/>
            <a:ext cx="248085" cy="249277"/>
            <a:chOff x="3406775" y="2181225"/>
            <a:chExt cx="330200" cy="331788"/>
          </a:xfrm>
          <a:solidFill>
            <a:schemeClr val="bg1"/>
          </a:solidFill>
        </p:grpSpPr>
        <p:sp>
          <p:nvSpPr>
            <p:cNvPr id="198" name="Ovale 190">
              <a:extLst>
                <a:ext uri="{FF2B5EF4-FFF2-40B4-BE49-F238E27FC236}">
                  <a16:creationId xmlns:a16="http://schemas.microsoft.com/office/drawing/2014/main" xmlns="" id="{BD285FB7-C65E-4A4F-9730-2C7BDE085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8" y="2257425"/>
              <a:ext cx="180975" cy="179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99" name="Forme libre 191">
              <a:extLst>
                <a:ext uri="{FF2B5EF4-FFF2-40B4-BE49-F238E27FC236}">
                  <a16:creationId xmlns:a16="http://schemas.microsoft.com/office/drawing/2014/main" xmlns="" id="{BBC06FF8-9B23-4376-9786-14D97DD1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2181225"/>
              <a:ext cx="14288" cy="112713"/>
            </a:xfrm>
            <a:custGeom>
              <a:avLst/>
              <a:gdLst>
                <a:gd name="T0" fmla="*/ 4 w 4"/>
                <a:gd name="T1" fmla="*/ 0 h 30"/>
                <a:gd name="T2" fmla="*/ 0 w 4"/>
                <a:gd name="T3" fmla="*/ 1 h 30"/>
                <a:gd name="T4" fmla="*/ 0 w 4"/>
                <a:gd name="T5" fmla="*/ 30 h 30"/>
                <a:gd name="T6" fmla="*/ 4 w 4"/>
                <a:gd name="T7" fmla="*/ 30 h 30"/>
                <a:gd name="T8" fmla="*/ 4 w 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0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0" name="Forme libre 192">
              <a:extLst>
                <a:ext uri="{FF2B5EF4-FFF2-40B4-BE49-F238E27FC236}">
                  <a16:creationId xmlns:a16="http://schemas.microsoft.com/office/drawing/2014/main" xmlns="" id="{C6700C49-7AD6-494F-83F0-8DEBBC73A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2181225"/>
              <a:ext cx="14288" cy="112713"/>
            </a:xfrm>
            <a:custGeom>
              <a:avLst/>
              <a:gdLst>
                <a:gd name="T0" fmla="*/ 4 w 4"/>
                <a:gd name="T1" fmla="*/ 30 h 30"/>
                <a:gd name="T2" fmla="*/ 4 w 4"/>
                <a:gd name="T3" fmla="*/ 0 h 30"/>
                <a:gd name="T4" fmla="*/ 0 w 4"/>
                <a:gd name="T5" fmla="*/ 0 h 30"/>
                <a:gd name="T6" fmla="*/ 0 w 4"/>
                <a:gd name="T7" fmla="*/ 30 h 30"/>
                <a:gd name="T8" fmla="*/ 4 w 4"/>
                <a:gd name="T9" fmla="*/ 30 h 30"/>
                <a:gd name="T10" fmla="*/ 4 w 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0">
                  <a:moveTo>
                    <a:pt x="4" y="3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1" name="Forme libre 193">
              <a:extLst>
                <a:ext uri="{FF2B5EF4-FFF2-40B4-BE49-F238E27FC236}">
                  <a16:creationId xmlns:a16="http://schemas.microsoft.com/office/drawing/2014/main" xmlns="" id="{4134947C-4D7B-463E-A659-A8F440E310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775" y="2181225"/>
              <a:ext cx="330200" cy="331788"/>
            </a:xfrm>
            <a:custGeom>
              <a:avLst/>
              <a:gdLst>
                <a:gd name="T0" fmla="*/ 88 w 88"/>
                <a:gd name="T1" fmla="*/ 71 h 88"/>
                <a:gd name="T2" fmla="*/ 88 w 88"/>
                <a:gd name="T3" fmla="*/ 30 h 88"/>
                <a:gd name="T4" fmla="*/ 88 w 88"/>
                <a:gd name="T5" fmla="*/ 17 h 88"/>
                <a:gd name="T6" fmla="*/ 88 w 88"/>
                <a:gd name="T7" fmla="*/ 14 h 88"/>
                <a:gd name="T8" fmla="*/ 74 w 88"/>
                <a:gd name="T9" fmla="*/ 0 h 88"/>
                <a:gd name="T10" fmla="*/ 24 w 88"/>
                <a:gd name="T11" fmla="*/ 0 h 88"/>
                <a:gd name="T12" fmla="*/ 24 w 88"/>
                <a:gd name="T13" fmla="*/ 24 h 88"/>
                <a:gd name="T14" fmla="*/ 44 w 88"/>
                <a:gd name="T15" fmla="*/ 16 h 88"/>
                <a:gd name="T16" fmla="*/ 68 w 88"/>
                <a:gd name="T17" fmla="*/ 30 h 88"/>
                <a:gd name="T18" fmla="*/ 84 w 88"/>
                <a:gd name="T19" fmla="*/ 30 h 88"/>
                <a:gd name="T20" fmla="*/ 84 w 88"/>
                <a:gd name="T21" fmla="*/ 71 h 88"/>
                <a:gd name="T22" fmla="*/ 71 w 88"/>
                <a:gd name="T23" fmla="*/ 84 h 88"/>
                <a:gd name="T24" fmla="*/ 17 w 88"/>
                <a:gd name="T25" fmla="*/ 84 h 88"/>
                <a:gd name="T26" fmla="*/ 4 w 88"/>
                <a:gd name="T27" fmla="*/ 71 h 88"/>
                <a:gd name="T28" fmla="*/ 4 w 88"/>
                <a:gd name="T29" fmla="*/ 30 h 88"/>
                <a:gd name="T30" fmla="*/ 4 w 88"/>
                <a:gd name="T31" fmla="*/ 17 h 88"/>
                <a:gd name="T32" fmla="*/ 4 w 88"/>
                <a:gd name="T33" fmla="*/ 4 h 88"/>
                <a:gd name="T34" fmla="*/ 0 w 88"/>
                <a:gd name="T35" fmla="*/ 14 h 88"/>
                <a:gd name="T36" fmla="*/ 0 w 88"/>
                <a:gd name="T37" fmla="*/ 17 h 88"/>
                <a:gd name="T38" fmla="*/ 0 w 88"/>
                <a:gd name="T39" fmla="*/ 30 h 88"/>
                <a:gd name="T40" fmla="*/ 0 w 88"/>
                <a:gd name="T41" fmla="*/ 71 h 88"/>
                <a:gd name="T42" fmla="*/ 17 w 88"/>
                <a:gd name="T43" fmla="*/ 88 h 88"/>
                <a:gd name="T44" fmla="*/ 71 w 88"/>
                <a:gd name="T45" fmla="*/ 88 h 88"/>
                <a:gd name="T46" fmla="*/ 88 w 88"/>
                <a:gd name="T47" fmla="*/ 71 h 88"/>
                <a:gd name="T48" fmla="*/ 82 w 88"/>
                <a:gd name="T49" fmla="*/ 24 h 88"/>
                <a:gd name="T50" fmla="*/ 70 w 88"/>
                <a:gd name="T51" fmla="*/ 24 h 88"/>
                <a:gd name="T52" fmla="*/ 68 w 88"/>
                <a:gd name="T53" fmla="*/ 22 h 88"/>
                <a:gd name="T54" fmla="*/ 68 w 88"/>
                <a:gd name="T55" fmla="*/ 10 h 88"/>
                <a:gd name="T56" fmla="*/ 70 w 88"/>
                <a:gd name="T57" fmla="*/ 8 h 88"/>
                <a:gd name="T58" fmla="*/ 82 w 88"/>
                <a:gd name="T59" fmla="*/ 8 h 88"/>
                <a:gd name="T60" fmla="*/ 84 w 88"/>
                <a:gd name="T61" fmla="*/ 10 h 88"/>
                <a:gd name="T62" fmla="*/ 84 w 88"/>
                <a:gd name="T63" fmla="*/ 17 h 88"/>
                <a:gd name="T64" fmla="*/ 84 w 88"/>
                <a:gd name="T65" fmla="*/ 22 h 88"/>
                <a:gd name="T66" fmla="*/ 82 w 88"/>
                <a:gd name="T67" fmla="*/ 2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8">
                  <a:moveTo>
                    <a:pt x="88" y="71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6"/>
                    <a:pt x="82" y="0"/>
                    <a:pt x="7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9" y="19"/>
                    <a:pt x="36" y="16"/>
                    <a:pt x="44" y="16"/>
                  </a:cubicBezTo>
                  <a:cubicBezTo>
                    <a:pt x="54" y="16"/>
                    <a:pt x="63" y="22"/>
                    <a:pt x="68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8"/>
                    <a:pt x="78" y="84"/>
                    <a:pt x="71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0" y="84"/>
                    <a:pt x="4" y="78"/>
                    <a:pt x="4" y="7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7"/>
                    <a:pt x="0" y="10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1"/>
                    <a:pt x="7" y="88"/>
                    <a:pt x="17" y="88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81" y="88"/>
                    <a:pt x="88" y="81"/>
                    <a:pt x="88" y="71"/>
                  </a:cubicBezTo>
                  <a:close/>
                  <a:moveTo>
                    <a:pt x="82" y="24"/>
                  </a:moveTo>
                  <a:cubicBezTo>
                    <a:pt x="70" y="24"/>
                    <a:pt x="70" y="24"/>
                    <a:pt x="70" y="24"/>
                  </a:cubicBezTo>
                  <a:cubicBezTo>
                    <a:pt x="69" y="24"/>
                    <a:pt x="68" y="23"/>
                    <a:pt x="68" y="2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9" y="8"/>
                    <a:pt x="70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8"/>
                    <a:pt x="84" y="9"/>
                    <a:pt x="84" y="1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3"/>
                    <a:pt x="83" y="24"/>
                    <a:pt x="8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pic>
        <p:nvPicPr>
          <p:cNvPr id="181" name="Image 1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2714" y="5616449"/>
            <a:ext cx="1141390" cy="114139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0975" y="2842352"/>
            <a:ext cx="1051640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4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Petite tréfileuse:</a:t>
            </a:r>
          </a:p>
          <a:p>
            <a:endParaRPr lang="fr-FR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Préparation des petites sections: ex 0.9</a:t>
            </a:r>
          </a:p>
          <a:p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Traitement des bobines 630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66" name="object 5"/>
          <p:cNvSpPr/>
          <p:nvPr/>
        </p:nvSpPr>
        <p:spPr>
          <a:xfrm>
            <a:off x="10022845" y="1785734"/>
            <a:ext cx="899998" cy="808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A0A31DB-DD27-4F64-AB8C-EC7887B70CFD}"/>
              </a:ext>
            </a:extLst>
          </p:cNvPr>
          <p:cNvSpPr/>
          <p:nvPr/>
        </p:nvSpPr>
        <p:spPr>
          <a:xfrm>
            <a:off x="495858" y="1108230"/>
            <a:ext cx="5772739" cy="155785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Focus</a:t>
            </a:r>
          </a:p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Petite section de cuivre</a:t>
            </a:r>
            <a:endParaRPr lang="fr-FR" sz="3600" b="1" noProof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9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9291974D-94F5-468A-87AC-B7EFF95696CC}"/>
              </a:ext>
            </a:extLst>
          </p:cNvPr>
          <p:cNvSpPr/>
          <p:nvPr/>
        </p:nvSpPr>
        <p:spPr>
          <a:xfrm>
            <a:off x="0" y="727113"/>
            <a:ext cx="12192000" cy="6412155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98AD67-5AA4-441A-BB82-472C2884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5759" y="163908"/>
            <a:ext cx="6053620" cy="498598"/>
          </a:xfrm>
        </p:spPr>
        <p:txBody>
          <a:bodyPr rtlCol="0"/>
          <a:lstStyle/>
          <a:p>
            <a:pPr rtl="0"/>
            <a:r>
              <a:rPr lang="fr-FR" noProof="1" smtClean="0"/>
              <a:t>Vision 2022: </a:t>
            </a:r>
            <a:endParaRPr lang="fr-FR" noProof="1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F6CA378-A42F-4D9C-A19A-0115D50F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D50806-BABF-4915-9689-3B9956D1C75C}" type="slidenum">
              <a:rPr lang="fr-FR" noProof="1" dirty="0" smtClean="0"/>
              <a:pPr rtl="0"/>
              <a:t>7</a:t>
            </a:fld>
            <a:endParaRPr lang="fr-FR" noProof="1"/>
          </a:p>
        </p:txBody>
      </p:sp>
      <p:grpSp>
        <p:nvGrpSpPr>
          <p:cNvPr id="5" name="Groupe 11" descr="Ceci est une icône représentant des pièces de monnaie.">
            <a:extLst>
              <a:ext uri="{FF2B5EF4-FFF2-40B4-BE49-F238E27FC236}">
                <a16:creationId xmlns:a16="http://schemas.microsoft.com/office/drawing/2014/main" xmlns="" id="{75301E57-A6A4-4748-B362-9BA17072ED18}"/>
              </a:ext>
            </a:extLst>
          </p:cNvPr>
          <p:cNvGrpSpPr/>
          <p:nvPr/>
        </p:nvGrpSpPr>
        <p:grpSpPr>
          <a:xfrm>
            <a:off x="1804759" y="1367124"/>
            <a:ext cx="287338" cy="263526"/>
            <a:chOff x="3171825" y="1368425"/>
            <a:chExt cx="287338" cy="263526"/>
          </a:xfrm>
          <a:solidFill>
            <a:schemeClr val="bg1"/>
          </a:solidFill>
        </p:grpSpPr>
        <p:sp>
          <p:nvSpPr>
            <p:cNvPr id="13" name="Forme libre 466">
              <a:extLst>
                <a:ext uri="{FF2B5EF4-FFF2-40B4-BE49-F238E27FC236}">
                  <a16:creationId xmlns:a16="http://schemas.microsoft.com/office/drawing/2014/main" xmlns="" id="{385D5C6F-FE82-4E8C-8542-1BECD761D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98613"/>
              <a:ext cx="49213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136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4" name="Forme libre 467">
              <a:extLst>
                <a:ext uri="{FF2B5EF4-FFF2-40B4-BE49-F238E27FC236}">
                  <a16:creationId xmlns:a16="http://schemas.microsoft.com/office/drawing/2014/main" xmlns="" id="{3F4AD88D-507E-4EB6-B578-88060D4CF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98613"/>
              <a:ext cx="28575" cy="33338"/>
            </a:xfrm>
            <a:custGeom>
              <a:avLst/>
              <a:gdLst>
                <a:gd name="T0" fmla="*/ 75 w 90"/>
                <a:gd name="T1" fmla="*/ 0 h 106"/>
                <a:gd name="T2" fmla="*/ 0 w 90"/>
                <a:gd name="T3" fmla="*/ 0 h 106"/>
                <a:gd name="T4" fmla="*/ 0 w 90"/>
                <a:gd name="T5" fmla="*/ 106 h 106"/>
                <a:gd name="T6" fmla="*/ 75 w 90"/>
                <a:gd name="T7" fmla="*/ 106 h 106"/>
                <a:gd name="T8" fmla="*/ 78 w 90"/>
                <a:gd name="T9" fmla="*/ 106 h 106"/>
                <a:gd name="T10" fmla="*/ 80 w 90"/>
                <a:gd name="T11" fmla="*/ 104 h 106"/>
                <a:gd name="T12" fmla="*/ 84 w 90"/>
                <a:gd name="T13" fmla="*/ 103 h 106"/>
                <a:gd name="T14" fmla="*/ 86 w 90"/>
                <a:gd name="T15" fmla="*/ 101 h 106"/>
                <a:gd name="T16" fmla="*/ 88 w 90"/>
                <a:gd name="T17" fmla="*/ 99 h 106"/>
                <a:gd name="T18" fmla="*/ 89 w 90"/>
                <a:gd name="T19" fmla="*/ 97 h 106"/>
                <a:gd name="T20" fmla="*/ 90 w 90"/>
                <a:gd name="T21" fmla="*/ 94 h 106"/>
                <a:gd name="T22" fmla="*/ 90 w 90"/>
                <a:gd name="T23" fmla="*/ 91 h 106"/>
                <a:gd name="T24" fmla="*/ 90 w 90"/>
                <a:gd name="T25" fmla="*/ 15 h 106"/>
                <a:gd name="T26" fmla="*/ 90 w 90"/>
                <a:gd name="T27" fmla="*/ 12 h 106"/>
                <a:gd name="T28" fmla="*/ 89 w 90"/>
                <a:gd name="T29" fmla="*/ 10 h 106"/>
                <a:gd name="T30" fmla="*/ 88 w 90"/>
                <a:gd name="T31" fmla="*/ 7 h 106"/>
                <a:gd name="T32" fmla="*/ 86 w 90"/>
                <a:gd name="T33" fmla="*/ 5 h 106"/>
                <a:gd name="T34" fmla="*/ 84 w 90"/>
                <a:gd name="T35" fmla="*/ 4 h 106"/>
                <a:gd name="T36" fmla="*/ 80 w 90"/>
                <a:gd name="T37" fmla="*/ 2 h 106"/>
                <a:gd name="T38" fmla="*/ 78 w 90"/>
                <a:gd name="T39" fmla="*/ 2 h 106"/>
                <a:gd name="T40" fmla="*/ 75 w 90"/>
                <a:gd name="T41" fmla="*/ 0 h 106"/>
                <a:gd name="T42" fmla="*/ 7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75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8" y="106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5" name="Forme libre 468">
              <a:extLst>
                <a:ext uri="{FF2B5EF4-FFF2-40B4-BE49-F238E27FC236}">
                  <a16:creationId xmlns:a16="http://schemas.microsoft.com/office/drawing/2014/main" xmlns="" id="{25BE5FD6-A410-4824-9697-31FCF7983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98613"/>
              <a:ext cx="28575" cy="33338"/>
            </a:xfrm>
            <a:custGeom>
              <a:avLst/>
              <a:gdLst>
                <a:gd name="T0" fmla="*/ 15 w 90"/>
                <a:gd name="T1" fmla="*/ 0 h 106"/>
                <a:gd name="T2" fmla="*/ 11 w 90"/>
                <a:gd name="T3" fmla="*/ 0 h 106"/>
                <a:gd name="T4" fmla="*/ 9 w 90"/>
                <a:gd name="T5" fmla="*/ 2 h 106"/>
                <a:gd name="T6" fmla="*/ 6 w 90"/>
                <a:gd name="T7" fmla="*/ 4 h 106"/>
                <a:gd name="T8" fmla="*/ 4 w 90"/>
                <a:gd name="T9" fmla="*/ 5 h 106"/>
                <a:gd name="T10" fmla="*/ 3 w 90"/>
                <a:gd name="T11" fmla="*/ 7 h 106"/>
                <a:gd name="T12" fmla="*/ 1 w 90"/>
                <a:gd name="T13" fmla="*/ 10 h 106"/>
                <a:gd name="T14" fmla="*/ 0 w 90"/>
                <a:gd name="T15" fmla="*/ 12 h 106"/>
                <a:gd name="T16" fmla="*/ 0 w 90"/>
                <a:gd name="T17" fmla="*/ 15 h 106"/>
                <a:gd name="T18" fmla="*/ 0 w 90"/>
                <a:gd name="T19" fmla="*/ 91 h 106"/>
                <a:gd name="T20" fmla="*/ 0 w 90"/>
                <a:gd name="T21" fmla="*/ 94 h 106"/>
                <a:gd name="T22" fmla="*/ 1 w 90"/>
                <a:gd name="T23" fmla="*/ 97 h 106"/>
                <a:gd name="T24" fmla="*/ 3 w 90"/>
                <a:gd name="T25" fmla="*/ 99 h 106"/>
                <a:gd name="T26" fmla="*/ 4 w 90"/>
                <a:gd name="T27" fmla="*/ 101 h 106"/>
                <a:gd name="T28" fmla="*/ 6 w 90"/>
                <a:gd name="T29" fmla="*/ 103 h 106"/>
                <a:gd name="T30" fmla="*/ 9 w 90"/>
                <a:gd name="T31" fmla="*/ 104 h 106"/>
                <a:gd name="T32" fmla="*/ 11 w 90"/>
                <a:gd name="T33" fmla="*/ 106 h 106"/>
                <a:gd name="T34" fmla="*/ 15 w 90"/>
                <a:gd name="T35" fmla="*/ 106 h 106"/>
                <a:gd name="T36" fmla="*/ 90 w 90"/>
                <a:gd name="T37" fmla="*/ 106 h 106"/>
                <a:gd name="T38" fmla="*/ 90 w 90"/>
                <a:gd name="T39" fmla="*/ 0 h 106"/>
                <a:gd name="T40" fmla="*/ 75 w 90"/>
                <a:gd name="T41" fmla="*/ 0 h 106"/>
                <a:gd name="T42" fmla="*/ 1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15" y="0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6" name="Forme libre 469">
              <a:extLst>
                <a:ext uri="{FF2B5EF4-FFF2-40B4-BE49-F238E27FC236}">
                  <a16:creationId xmlns:a16="http://schemas.microsoft.com/office/drawing/2014/main" xmlns="" id="{70C956FB-1840-44F1-8377-516D0A87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22413"/>
              <a:ext cx="49213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136 w 151"/>
                <a:gd name="T5" fmla="*/ 0 h 105"/>
                <a:gd name="T6" fmla="*/ 0 w 151"/>
                <a:gd name="T7" fmla="*/ 0 h 105"/>
                <a:gd name="T8" fmla="*/ 0 w 151"/>
                <a:gd name="T9" fmla="*/ 105 h 105"/>
                <a:gd name="T10" fmla="*/ 136 w 151"/>
                <a:gd name="T11" fmla="*/ 105 h 105"/>
                <a:gd name="T12" fmla="*/ 151 w 151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36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7" name="Forme libre 470">
              <a:extLst>
                <a:ext uri="{FF2B5EF4-FFF2-40B4-BE49-F238E27FC236}">
                  <a16:creationId xmlns:a16="http://schemas.microsoft.com/office/drawing/2014/main" xmlns="" id="{31F34C55-620E-437B-84B4-9120D2B17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22413"/>
              <a:ext cx="28575" cy="33338"/>
            </a:xfrm>
            <a:custGeom>
              <a:avLst/>
              <a:gdLst>
                <a:gd name="T0" fmla="*/ 15 w 90"/>
                <a:gd name="T1" fmla="*/ 0 h 105"/>
                <a:gd name="T2" fmla="*/ 11 w 90"/>
                <a:gd name="T3" fmla="*/ 0 h 105"/>
                <a:gd name="T4" fmla="*/ 9 w 90"/>
                <a:gd name="T5" fmla="*/ 1 h 105"/>
                <a:gd name="T6" fmla="*/ 6 w 90"/>
                <a:gd name="T7" fmla="*/ 2 h 105"/>
                <a:gd name="T8" fmla="*/ 4 w 90"/>
                <a:gd name="T9" fmla="*/ 4 h 105"/>
                <a:gd name="T10" fmla="*/ 3 w 90"/>
                <a:gd name="T11" fmla="*/ 7 h 105"/>
                <a:gd name="T12" fmla="*/ 1 w 90"/>
                <a:gd name="T13" fmla="*/ 9 h 105"/>
                <a:gd name="T14" fmla="*/ 0 w 90"/>
                <a:gd name="T15" fmla="*/ 12 h 105"/>
                <a:gd name="T16" fmla="*/ 0 w 90"/>
                <a:gd name="T17" fmla="*/ 15 h 105"/>
                <a:gd name="T18" fmla="*/ 0 w 90"/>
                <a:gd name="T19" fmla="*/ 90 h 105"/>
                <a:gd name="T20" fmla="*/ 0 w 90"/>
                <a:gd name="T21" fmla="*/ 93 h 105"/>
                <a:gd name="T22" fmla="*/ 1 w 90"/>
                <a:gd name="T23" fmla="*/ 96 h 105"/>
                <a:gd name="T24" fmla="*/ 3 w 90"/>
                <a:gd name="T25" fmla="*/ 99 h 105"/>
                <a:gd name="T26" fmla="*/ 4 w 90"/>
                <a:gd name="T27" fmla="*/ 101 h 105"/>
                <a:gd name="T28" fmla="*/ 6 w 90"/>
                <a:gd name="T29" fmla="*/ 102 h 105"/>
                <a:gd name="T30" fmla="*/ 9 w 90"/>
                <a:gd name="T31" fmla="*/ 104 h 105"/>
                <a:gd name="T32" fmla="*/ 11 w 90"/>
                <a:gd name="T33" fmla="*/ 105 h 105"/>
                <a:gd name="T34" fmla="*/ 15 w 90"/>
                <a:gd name="T35" fmla="*/ 105 h 105"/>
                <a:gd name="T36" fmla="*/ 7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  <a:gd name="T42" fmla="*/ 75 w 90"/>
                <a:gd name="T43" fmla="*/ 0 h 105"/>
                <a:gd name="T44" fmla="*/ 15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15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8" name="Forme libre 471">
              <a:extLst>
                <a:ext uri="{FF2B5EF4-FFF2-40B4-BE49-F238E27FC236}">
                  <a16:creationId xmlns:a16="http://schemas.microsoft.com/office/drawing/2014/main" xmlns="" id="{18397A4D-BBCC-464A-A388-9BDBF3FBC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22413"/>
              <a:ext cx="28575" cy="33338"/>
            </a:xfrm>
            <a:custGeom>
              <a:avLst/>
              <a:gdLst>
                <a:gd name="T0" fmla="*/ 75 w 90"/>
                <a:gd name="T1" fmla="*/ 0 h 105"/>
                <a:gd name="T2" fmla="*/ 0 w 90"/>
                <a:gd name="T3" fmla="*/ 0 h 105"/>
                <a:gd name="T4" fmla="*/ 0 w 90"/>
                <a:gd name="T5" fmla="*/ 105 h 105"/>
                <a:gd name="T6" fmla="*/ 75 w 90"/>
                <a:gd name="T7" fmla="*/ 105 h 105"/>
                <a:gd name="T8" fmla="*/ 78 w 90"/>
                <a:gd name="T9" fmla="*/ 105 h 105"/>
                <a:gd name="T10" fmla="*/ 80 w 90"/>
                <a:gd name="T11" fmla="*/ 104 h 105"/>
                <a:gd name="T12" fmla="*/ 84 w 90"/>
                <a:gd name="T13" fmla="*/ 102 h 105"/>
                <a:gd name="T14" fmla="*/ 86 w 90"/>
                <a:gd name="T15" fmla="*/ 101 h 105"/>
                <a:gd name="T16" fmla="*/ 88 w 90"/>
                <a:gd name="T17" fmla="*/ 99 h 105"/>
                <a:gd name="T18" fmla="*/ 89 w 90"/>
                <a:gd name="T19" fmla="*/ 96 h 105"/>
                <a:gd name="T20" fmla="*/ 90 w 90"/>
                <a:gd name="T21" fmla="*/ 93 h 105"/>
                <a:gd name="T22" fmla="*/ 90 w 90"/>
                <a:gd name="T23" fmla="*/ 90 h 105"/>
                <a:gd name="T24" fmla="*/ 90 w 90"/>
                <a:gd name="T25" fmla="*/ 15 h 105"/>
                <a:gd name="T26" fmla="*/ 90 w 90"/>
                <a:gd name="T27" fmla="*/ 12 h 105"/>
                <a:gd name="T28" fmla="*/ 89 w 90"/>
                <a:gd name="T29" fmla="*/ 9 h 105"/>
                <a:gd name="T30" fmla="*/ 88 w 90"/>
                <a:gd name="T31" fmla="*/ 7 h 105"/>
                <a:gd name="T32" fmla="*/ 86 w 90"/>
                <a:gd name="T33" fmla="*/ 4 h 105"/>
                <a:gd name="T34" fmla="*/ 84 w 90"/>
                <a:gd name="T35" fmla="*/ 2 h 105"/>
                <a:gd name="T36" fmla="*/ 80 w 90"/>
                <a:gd name="T37" fmla="*/ 1 h 105"/>
                <a:gd name="T38" fmla="*/ 78 w 90"/>
                <a:gd name="T39" fmla="*/ 0 h 105"/>
                <a:gd name="T40" fmla="*/ 75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75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9" name="Forme libre 472">
              <a:extLst>
                <a:ext uri="{FF2B5EF4-FFF2-40B4-BE49-F238E27FC236}">
                  <a16:creationId xmlns:a16="http://schemas.microsoft.com/office/drawing/2014/main" xmlns="" id="{196FE97D-77A1-4D52-A288-82512B28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14462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4 h 105"/>
                <a:gd name="T12" fmla="*/ 3 w 90"/>
                <a:gd name="T13" fmla="*/ 6 h 105"/>
                <a:gd name="T14" fmla="*/ 1 w 90"/>
                <a:gd name="T15" fmla="*/ 9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3 h 105"/>
                <a:gd name="T24" fmla="*/ 1 w 90"/>
                <a:gd name="T25" fmla="*/ 96 h 105"/>
                <a:gd name="T26" fmla="*/ 3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45 w 90"/>
                <a:gd name="T39" fmla="*/ 105 h 105"/>
                <a:gd name="T40" fmla="*/ 90 w 90"/>
                <a:gd name="T41" fmla="*/ 105 h 105"/>
                <a:gd name="T42" fmla="*/ 90 w 90"/>
                <a:gd name="T4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" name="Forme libre 473">
              <a:extLst>
                <a:ext uri="{FF2B5EF4-FFF2-40B4-BE49-F238E27FC236}">
                  <a16:creationId xmlns:a16="http://schemas.microsoft.com/office/drawing/2014/main" xmlns="" id="{AEEC57E4-9646-4A44-BD9D-7456C262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4462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46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06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6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1" name="Forme libre 474">
              <a:extLst>
                <a:ext uri="{FF2B5EF4-FFF2-40B4-BE49-F238E27FC236}">
                  <a16:creationId xmlns:a16="http://schemas.microsoft.com/office/drawing/2014/main" xmlns="" id="{3033CFA5-C735-49A7-99D6-6BC7D8DA0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1446213"/>
              <a:ext cx="28575" cy="33338"/>
            </a:xfrm>
            <a:custGeom>
              <a:avLst/>
              <a:gdLst>
                <a:gd name="T0" fmla="*/ 90 w 90"/>
                <a:gd name="T1" fmla="*/ 15 h 105"/>
                <a:gd name="T2" fmla="*/ 90 w 90"/>
                <a:gd name="T3" fmla="*/ 12 h 105"/>
                <a:gd name="T4" fmla="*/ 89 w 90"/>
                <a:gd name="T5" fmla="*/ 9 h 105"/>
                <a:gd name="T6" fmla="*/ 88 w 90"/>
                <a:gd name="T7" fmla="*/ 6 h 105"/>
                <a:gd name="T8" fmla="*/ 86 w 90"/>
                <a:gd name="T9" fmla="*/ 4 h 105"/>
                <a:gd name="T10" fmla="*/ 84 w 90"/>
                <a:gd name="T11" fmla="*/ 2 h 105"/>
                <a:gd name="T12" fmla="*/ 81 w 90"/>
                <a:gd name="T13" fmla="*/ 1 h 105"/>
                <a:gd name="T14" fmla="*/ 78 w 90"/>
                <a:gd name="T15" fmla="*/ 0 h 105"/>
                <a:gd name="T16" fmla="*/ 75 w 90"/>
                <a:gd name="T17" fmla="*/ 0 h 105"/>
                <a:gd name="T18" fmla="*/ 45 w 90"/>
                <a:gd name="T19" fmla="*/ 0 h 105"/>
                <a:gd name="T20" fmla="*/ 0 w 90"/>
                <a:gd name="T21" fmla="*/ 0 h 105"/>
                <a:gd name="T22" fmla="*/ 0 w 90"/>
                <a:gd name="T23" fmla="*/ 105 h 105"/>
                <a:gd name="T24" fmla="*/ 75 w 90"/>
                <a:gd name="T25" fmla="*/ 105 h 105"/>
                <a:gd name="T26" fmla="*/ 78 w 90"/>
                <a:gd name="T27" fmla="*/ 105 h 105"/>
                <a:gd name="T28" fmla="*/ 81 w 90"/>
                <a:gd name="T29" fmla="*/ 104 h 105"/>
                <a:gd name="T30" fmla="*/ 84 w 90"/>
                <a:gd name="T31" fmla="*/ 103 h 105"/>
                <a:gd name="T32" fmla="*/ 86 w 90"/>
                <a:gd name="T33" fmla="*/ 101 h 105"/>
                <a:gd name="T34" fmla="*/ 88 w 90"/>
                <a:gd name="T35" fmla="*/ 99 h 105"/>
                <a:gd name="T36" fmla="*/ 89 w 90"/>
                <a:gd name="T37" fmla="*/ 96 h 105"/>
                <a:gd name="T38" fmla="*/ 90 w 90"/>
                <a:gd name="T39" fmla="*/ 93 h 105"/>
                <a:gd name="T40" fmla="*/ 90 w 90"/>
                <a:gd name="T41" fmla="*/ 90 h 105"/>
                <a:gd name="T42" fmla="*/ 90 w 90"/>
                <a:gd name="T43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15"/>
                  </a:moveTo>
                  <a:lnTo>
                    <a:pt x="90" y="12"/>
                  </a:lnTo>
                  <a:lnTo>
                    <a:pt x="89" y="9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2" name="Forme libre 475">
              <a:extLst>
                <a:ext uri="{FF2B5EF4-FFF2-40B4-BE49-F238E27FC236}">
                  <a16:creationId xmlns:a16="http://schemas.microsoft.com/office/drawing/2014/main" xmlns="" id="{065F74B0-847F-49F5-9074-1CED108D1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08113"/>
              <a:ext cx="30163" cy="33338"/>
            </a:xfrm>
            <a:custGeom>
              <a:avLst/>
              <a:gdLst>
                <a:gd name="T0" fmla="*/ 0 w 91"/>
                <a:gd name="T1" fmla="*/ 90 h 105"/>
                <a:gd name="T2" fmla="*/ 1 w 91"/>
                <a:gd name="T3" fmla="*/ 93 h 105"/>
                <a:gd name="T4" fmla="*/ 1 w 91"/>
                <a:gd name="T5" fmla="*/ 95 h 105"/>
                <a:gd name="T6" fmla="*/ 3 w 91"/>
                <a:gd name="T7" fmla="*/ 98 h 105"/>
                <a:gd name="T8" fmla="*/ 4 w 91"/>
                <a:gd name="T9" fmla="*/ 101 h 105"/>
                <a:gd name="T10" fmla="*/ 7 w 91"/>
                <a:gd name="T11" fmla="*/ 103 h 105"/>
                <a:gd name="T12" fmla="*/ 9 w 91"/>
                <a:gd name="T13" fmla="*/ 104 h 105"/>
                <a:gd name="T14" fmla="*/ 13 w 91"/>
                <a:gd name="T15" fmla="*/ 105 h 105"/>
                <a:gd name="T16" fmla="*/ 15 w 91"/>
                <a:gd name="T17" fmla="*/ 105 h 105"/>
                <a:gd name="T18" fmla="*/ 45 w 91"/>
                <a:gd name="T19" fmla="*/ 105 h 105"/>
                <a:gd name="T20" fmla="*/ 91 w 91"/>
                <a:gd name="T21" fmla="*/ 105 h 105"/>
                <a:gd name="T22" fmla="*/ 91 w 91"/>
                <a:gd name="T23" fmla="*/ 0 h 105"/>
                <a:gd name="T24" fmla="*/ 15 w 91"/>
                <a:gd name="T25" fmla="*/ 0 h 105"/>
                <a:gd name="T26" fmla="*/ 13 w 91"/>
                <a:gd name="T27" fmla="*/ 0 h 105"/>
                <a:gd name="T28" fmla="*/ 9 w 91"/>
                <a:gd name="T29" fmla="*/ 1 h 105"/>
                <a:gd name="T30" fmla="*/ 7 w 91"/>
                <a:gd name="T31" fmla="*/ 2 h 105"/>
                <a:gd name="T32" fmla="*/ 4 w 91"/>
                <a:gd name="T33" fmla="*/ 4 h 105"/>
                <a:gd name="T34" fmla="*/ 3 w 91"/>
                <a:gd name="T35" fmla="*/ 6 h 105"/>
                <a:gd name="T36" fmla="*/ 1 w 91"/>
                <a:gd name="T37" fmla="*/ 8 h 105"/>
                <a:gd name="T38" fmla="*/ 1 w 91"/>
                <a:gd name="T39" fmla="*/ 11 h 105"/>
                <a:gd name="T40" fmla="*/ 0 w 91"/>
                <a:gd name="T41" fmla="*/ 15 h 105"/>
                <a:gd name="T42" fmla="*/ 0 w 91"/>
                <a:gd name="T4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0" y="90"/>
                  </a:moveTo>
                  <a:lnTo>
                    <a:pt x="1" y="93"/>
                  </a:lnTo>
                  <a:lnTo>
                    <a:pt x="1" y="95"/>
                  </a:lnTo>
                  <a:lnTo>
                    <a:pt x="3" y="98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3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1" y="105"/>
                  </a:lnTo>
                  <a:lnTo>
                    <a:pt x="91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3" name="Forme libre 476">
              <a:extLst>
                <a:ext uri="{FF2B5EF4-FFF2-40B4-BE49-F238E27FC236}">
                  <a16:creationId xmlns:a16="http://schemas.microsoft.com/office/drawing/2014/main" xmlns="" id="{DB22E8D4-6BB2-4D40-BB88-1C39D4F8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1408113"/>
              <a:ext cx="47625" cy="33338"/>
            </a:xfrm>
            <a:custGeom>
              <a:avLst/>
              <a:gdLst>
                <a:gd name="T0" fmla="*/ 0 w 150"/>
                <a:gd name="T1" fmla="*/ 105 h 105"/>
                <a:gd name="T2" fmla="*/ 105 w 150"/>
                <a:gd name="T3" fmla="*/ 105 h 105"/>
                <a:gd name="T4" fmla="*/ 150 w 150"/>
                <a:gd name="T5" fmla="*/ 105 h 105"/>
                <a:gd name="T6" fmla="*/ 150 w 150"/>
                <a:gd name="T7" fmla="*/ 0 h 105"/>
                <a:gd name="T8" fmla="*/ 75 w 150"/>
                <a:gd name="T9" fmla="*/ 0 h 105"/>
                <a:gd name="T10" fmla="*/ 0 w 150"/>
                <a:gd name="T11" fmla="*/ 0 h 105"/>
                <a:gd name="T12" fmla="*/ 0 w 15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0" y="105"/>
                  </a:move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4" name="Forme libre 478">
              <a:extLst>
                <a:ext uri="{FF2B5EF4-FFF2-40B4-BE49-F238E27FC236}">
                  <a16:creationId xmlns:a16="http://schemas.microsoft.com/office/drawing/2014/main" xmlns="" id="{87F52D03-CB49-4783-A300-614548CAD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408113"/>
              <a:ext cx="28575" cy="33338"/>
            </a:xfrm>
            <a:custGeom>
              <a:avLst/>
              <a:gdLst>
                <a:gd name="T0" fmla="*/ 0 w 90"/>
                <a:gd name="T1" fmla="*/ 105 h 105"/>
                <a:gd name="T2" fmla="*/ 75 w 90"/>
                <a:gd name="T3" fmla="*/ 105 h 105"/>
                <a:gd name="T4" fmla="*/ 78 w 90"/>
                <a:gd name="T5" fmla="*/ 105 h 105"/>
                <a:gd name="T6" fmla="*/ 82 w 90"/>
                <a:gd name="T7" fmla="*/ 104 h 105"/>
                <a:gd name="T8" fmla="*/ 84 w 90"/>
                <a:gd name="T9" fmla="*/ 103 h 105"/>
                <a:gd name="T10" fmla="*/ 86 w 90"/>
                <a:gd name="T11" fmla="*/ 101 h 105"/>
                <a:gd name="T12" fmla="*/ 88 w 90"/>
                <a:gd name="T13" fmla="*/ 98 h 105"/>
                <a:gd name="T14" fmla="*/ 89 w 90"/>
                <a:gd name="T15" fmla="*/ 95 h 105"/>
                <a:gd name="T16" fmla="*/ 90 w 90"/>
                <a:gd name="T17" fmla="*/ 93 h 105"/>
                <a:gd name="T18" fmla="*/ 90 w 90"/>
                <a:gd name="T19" fmla="*/ 90 h 105"/>
                <a:gd name="T20" fmla="*/ 90 w 90"/>
                <a:gd name="T21" fmla="*/ 15 h 105"/>
                <a:gd name="T22" fmla="*/ 90 w 90"/>
                <a:gd name="T23" fmla="*/ 11 h 105"/>
                <a:gd name="T24" fmla="*/ 89 w 90"/>
                <a:gd name="T25" fmla="*/ 8 h 105"/>
                <a:gd name="T26" fmla="*/ 88 w 90"/>
                <a:gd name="T27" fmla="*/ 6 h 105"/>
                <a:gd name="T28" fmla="*/ 86 w 90"/>
                <a:gd name="T29" fmla="*/ 4 h 105"/>
                <a:gd name="T30" fmla="*/ 84 w 90"/>
                <a:gd name="T31" fmla="*/ 2 h 105"/>
                <a:gd name="T32" fmla="*/ 82 w 90"/>
                <a:gd name="T33" fmla="*/ 1 h 105"/>
                <a:gd name="T34" fmla="*/ 78 w 90"/>
                <a:gd name="T35" fmla="*/ 0 h 105"/>
                <a:gd name="T36" fmla="*/ 75 w 90"/>
                <a:gd name="T37" fmla="*/ 0 h 105"/>
                <a:gd name="T38" fmla="*/ 0 w 90"/>
                <a:gd name="T39" fmla="*/ 0 h 105"/>
                <a:gd name="T40" fmla="*/ 0 w 90"/>
                <a:gd name="T4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05"/>
                  </a:moveTo>
                  <a:lnTo>
                    <a:pt x="75" y="105"/>
                  </a:lnTo>
                  <a:lnTo>
                    <a:pt x="78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89" y="95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5" name="Forme libre 479">
              <a:extLst>
                <a:ext uri="{FF2B5EF4-FFF2-40B4-BE49-F238E27FC236}">
                  <a16:creationId xmlns:a16="http://schemas.microsoft.com/office/drawing/2014/main" xmlns="" id="{DBADE0C6-806F-47B9-9C52-13B9C417A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560513"/>
              <a:ext cx="28575" cy="33338"/>
            </a:xfrm>
            <a:custGeom>
              <a:avLst/>
              <a:gdLst>
                <a:gd name="T0" fmla="*/ 90 w 90"/>
                <a:gd name="T1" fmla="*/ 90 h 105"/>
                <a:gd name="T2" fmla="*/ 90 w 90"/>
                <a:gd name="T3" fmla="*/ 15 h 105"/>
                <a:gd name="T4" fmla="*/ 90 w 90"/>
                <a:gd name="T5" fmla="*/ 12 h 105"/>
                <a:gd name="T6" fmla="*/ 89 w 90"/>
                <a:gd name="T7" fmla="*/ 9 h 105"/>
                <a:gd name="T8" fmla="*/ 88 w 90"/>
                <a:gd name="T9" fmla="*/ 7 h 105"/>
                <a:gd name="T10" fmla="*/ 86 w 90"/>
                <a:gd name="T11" fmla="*/ 5 h 105"/>
                <a:gd name="T12" fmla="*/ 84 w 90"/>
                <a:gd name="T13" fmla="*/ 2 h 105"/>
                <a:gd name="T14" fmla="*/ 80 w 90"/>
                <a:gd name="T15" fmla="*/ 1 h 105"/>
                <a:gd name="T16" fmla="*/ 78 w 90"/>
                <a:gd name="T17" fmla="*/ 0 h 105"/>
                <a:gd name="T18" fmla="*/ 75 w 90"/>
                <a:gd name="T19" fmla="*/ 0 h 105"/>
                <a:gd name="T20" fmla="*/ 15 w 90"/>
                <a:gd name="T21" fmla="*/ 0 h 105"/>
                <a:gd name="T22" fmla="*/ 0 w 90"/>
                <a:gd name="T23" fmla="*/ 0 h 105"/>
                <a:gd name="T24" fmla="*/ 0 w 90"/>
                <a:gd name="T25" fmla="*/ 105 h 105"/>
                <a:gd name="T26" fmla="*/ 15 w 90"/>
                <a:gd name="T27" fmla="*/ 105 h 105"/>
                <a:gd name="T28" fmla="*/ 75 w 90"/>
                <a:gd name="T29" fmla="*/ 105 h 105"/>
                <a:gd name="T30" fmla="*/ 78 w 90"/>
                <a:gd name="T31" fmla="*/ 105 h 105"/>
                <a:gd name="T32" fmla="*/ 80 w 90"/>
                <a:gd name="T33" fmla="*/ 104 h 105"/>
                <a:gd name="T34" fmla="*/ 84 w 90"/>
                <a:gd name="T35" fmla="*/ 103 h 105"/>
                <a:gd name="T36" fmla="*/ 86 w 90"/>
                <a:gd name="T37" fmla="*/ 101 h 105"/>
                <a:gd name="T38" fmla="*/ 88 w 90"/>
                <a:gd name="T39" fmla="*/ 99 h 105"/>
                <a:gd name="T40" fmla="*/ 89 w 90"/>
                <a:gd name="T41" fmla="*/ 97 h 105"/>
                <a:gd name="T42" fmla="*/ 90 w 90"/>
                <a:gd name="T43" fmla="*/ 94 h 105"/>
                <a:gd name="T44" fmla="*/ 90 w 90"/>
                <a:gd name="T45" fmla="*/ 90 h 105"/>
                <a:gd name="T46" fmla="*/ 90 w 90"/>
                <a:gd name="T4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05">
                  <a:moveTo>
                    <a:pt x="90" y="90"/>
                  </a:move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6" name="Forme libre 480">
              <a:extLst>
                <a:ext uri="{FF2B5EF4-FFF2-40B4-BE49-F238E27FC236}">
                  <a16:creationId xmlns:a16="http://schemas.microsoft.com/office/drawing/2014/main" xmlns="" id="{C8E574A7-2E84-4B27-8D39-E8F428DC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5605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15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5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7" name="Forme libre 481">
              <a:extLst>
                <a:ext uri="{FF2B5EF4-FFF2-40B4-BE49-F238E27FC236}">
                  <a16:creationId xmlns:a16="http://schemas.microsoft.com/office/drawing/2014/main" xmlns="" id="{8B0D6F72-7A5D-4B7E-BC3D-3CDDA28E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5 h 105"/>
                <a:gd name="T12" fmla="*/ 2 w 90"/>
                <a:gd name="T13" fmla="*/ 7 h 105"/>
                <a:gd name="T14" fmla="*/ 1 w 90"/>
                <a:gd name="T15" fmla="*/ 10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4 h 105"/>
                <a:gd name="T24" fmla="*/ 1 w 90"/>
                <a:gd name="T25" fmla="*/ 97 h 105"/>
                <a:gd name="T26" fmla="*/ 2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8" name="Forme libre 482">
              <a:extLst>
                <a:ext uri="{FF2B5EF4-FFF2-40B4-BE49-F238E27FC236}">
                  <a16:creationId xmlns:a16="http://schemas.microsoft.com/office/drawing/2014/main" xmlns="" id="{A018FEA5-42F8-45D6-903D-DEDCEE104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84313"/>
              <a:ext cx="49213" cy="33338"/>
            </a:xfrm>
            <a:custGeom>
              <a:avLst/>
              <a:gdLst>
                <a:gd name="T0" fmla="*/ 151 w 151"/>
                <a:gd name="T1" fmla="*/ 106 h 106"/>
                <a:gd name="T2" fmla="*/ 151 w 151"/>
                <a:gd name="T3" fmla="*/ 0 h 106"/>
                <a:gd name="T4" fmla="*/ 45 w 151"/>
                <a:gd name="T5" fmla="*/ 0 h 106"/>
                <a:gd name="T6" fmla="*/ 0 w 151"/>
                <a:gd name="T7" fmla="*/ 0 h 106"/>
                <a:gd name="T8" fmla="*/ 0 w 151"/>
                <a:gd name="T9" fmla="*/ 106 h 106"/>
                <a:gd name="T10" fmla="*/ 15 w 151"/>
                <a:gd name="T11" fmla="*/ 106 h 106"/>
                <a:gd name="T12" fmla="*/ 151 w 151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6">
                  <a:moveTo>
                    <a:pt x="151" y="106"/>
                  </a:move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15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9" name="Forme libre 483">
              <a:extLst>
                <a:ext uri="{FF2B5EF4-FFF2-40B4-BE49-F238E27FC236}">
                  <a16:creationId xmlns:a16="http://schemas.microsoft.com/office/drawing/2014/main" xmlns="" id="{9420C61C-BD63-442B-856D-C607C206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484313"/>
              <a:ext cx="28575" cy="33338"/>
            </a:xfrm>
            <a:custGeom>
              <a:avLst/>
              <a:gdLst>
                <a:gd name="T0" fmla="*/ 75 w 90"/>
                <a:gd name="T1" fmla="*/ 106 h 106"/>
                <a:gd name="T2" fmla="*/ 78 w 90"/>
                <a:gd name="T3" fmla="*/ 105 h 106"/>
                <a:gd name="T4" fmla="*/ 80 w 90"/>
                <a:gd name="T5" fmla="*/ 104 h 106"/>
                <a:gd name="T6" fmla="*/ 84 w 90"/>
                <a:gd name="T7" fmla="*/ 103 h 106"/>
                <a:gd name="T8" fmla="*/ 86 w 90"/>
                <a:gd name="T9" fmla="*/ 101 h 106"/>
                <a:gd name="T10" fmla="*/ 88 w 90"/>
                <a:gd name="T11" fmla="*/ 99 h 106"/>
                <a:gd name="T12" fmla="*/ 89 w 90"/>
                <a:gd name="T13" fmla="*/ 96 h 106"/>
                <a:gd name="T14" fmla="*/ 90 w 90"/>
                <a:gd name="T15" fmla="*/ 93 h 106"/>
                <a:gd name="T16" fmla="*/ 90 w 90"/>
                <a:gd name="T17" fmla="*/ 91 h 106"/>
                <a:gd name="T18" fmla="*/ 90 w 90"/>
                <a:gd name="T19" fmla="*/ 15 h 106"/>
                <a:gd name="T20" fmla="*/ 90 w 90"/>
                <a:gd name="T21" fmla="*/ 13 h 106"/>
                <a:gd name="T22" fmla="*/ 89 w 90"/>
                <a:gd name="T23" fmla="*/ 10 h 106"/>
                <a:gd name="T24" fmla="*/ 88 w 90"/>
                <a:gd name="T25" fmla="*/ 7 h 106"/>
                <a:gd name="T26" fmla="*/ 86 w 90"/>
                <a:gd name="T27" fmla="*/ 4 h 106"/>
                <a:gd name="T28" fmla="*/ 84 w 90"/>
                <a:gd name="T29" fmla="*/ 3 h 106"/>
                <a:gd name="T30" fmla="*/ 80 w 90"/>
                <a:gd name="T31" fmla="*/ 1 h 106"/>
                <a:gd name="T32" fmla="*/ 78 w 90"/>
                <a:gd name="T33" fmla="*/ 1 h 106"/>
                <a:gd name="T34" fmla="*/ 75 w 90"/>
                <a:gd name="T35" fmla="*/ 0 h 106"/>
                <a:gd name="T36" fmla="*/ 45 w 90"/>
                <a:gd name="T37" fmla="*/ 0 h 106"/>
                <a:gd name="T38" fmla="*/ 0 w 90"/>
                <a:gd name="T39" fmla="*/ 0 h 106"/>
                <a:gd name="T40" fmla="*/ 0 w 90"/>
                <a:gd name="T41" fmla="*/ 106 h 106"/>
                <a:gd name="T42" fmla="*/ 15 w 90"/>
                <a:gd name="T43" fmla="*/ 106 h 106"/>
                <a:gd name="T44" fmla="*/ 75 w 90"/>
                <a:gd name="T4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6">
                  <a:moveTo>
                    <a:pt x="75" y="106"/>
                  </a:move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7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0" name="Forme libre 484">
              <a:extLst>
                <a:ext uri="{FF2B5EF4-FFF2-40B4-BE49-F238E27FC236}">
                  <a16:creationId xmlns:a16="http://schemas.microsoft.com/office/drawing/2014/main" xmlns="" id="{71355AF3-97FA-44F4-8CED-39EABD79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484313"/>
              <a:ext cx="28575" cy="33338"/>
            </a:xfrm>
            <a:custGeom>
              <a:avLst/>
              <a:gdLst>
                <a:gd name="T0" fmla="*/ 15 w 90"/>
                <a:gd name="T1" fmla="*/ 106 h 106"/>
                <a:gd name="T2" fmla="*/ 90 w 90"/>
                <a:gd name="T3" fmla="*/ 106 h 106"/>
                <a:gd name="T4" fmla="*/ 90 w 90"/>
                <a:gd name="T5" fmla="*/ 0 h 106"/>
                <a:gd name="T6" fmla="*/ 15 w 90"/>
                <a:gd name="T7" fmla="*/ 0 h 106"/>
                <a:gd name="T8" fmla="*/ 11 w 90"/>
                <a:gd name="T9" fmla="*/ 1 h 106"/>
                <a:gd name="T10" fmla="*/ 9 w 90"/>
                <a:gd name="T11" fmla="*/ 1 h 106"/>
                <a:gd name="T12" fmla="*/ 6 w 90"/>
                <a:gd name="T13" fmla="*/ 3 h 106"/>
                <a:gd name="T14" fmla="*/ 4 w 90"/>
                <a:gd name="T15" fmla="*/ 4 h 106"/>
                <a:gd name="T16" fmla="*/ 2 w 90"/>
                <a:gd name="T17" fmla="*/ 7 h 106"/>
                <a:gd name="T18" fmla="*/ 1 w 90"/>
                <a:gd name="T19" fmla="*/ 10 h 106"/>
                <a:gd name="T20" fmla="*/ 0 w 90"/>
                <a:gd name="T21" fmla="*/ 13 h 106"/>
                <a:gd name="T22" fmla="*/ 0 w 90"/>
                <a:gd name="T23" fmla="*/ 15 h 106"/>
                <a:gd name="T24" fmla="*/ 0 w 90"/>
                <a:gd name="T25" fmla="*/ 90 h 106"/>
                <a:gd name="T26" fmla="*/ 0 w 90"/>
                <a:gd name="T27" fmla="*/ 93 h 106"/>
                <a:gd name="T28" fmla="*/ 1 w 90"/>
                <a:gd name="T29" fmla="*/ 96 h 106"/>
                <a:gd name="T30" fmla="*/ 2 w 90"/>
                <a:gd name="T31" fmla="*/ 99 h 106"/>
                <a:gd name="T32" fmla="*/ 4 w 90"/>
                <a:gd name="T33" fmla="*/ 101 h 106"/>
                <a:gd name="T34" fmla="*/ 6 w 90"/>
                <a:gd name="T35" fmla="*/ 103 h 106"/>
                <a:gd name="T36" fmla="*/ 9 w 90"/>
                <a:gd name="T37" fmla="*/ 104 h 106"/>
                <a:gd name="T38" fmla="*/ 11 w 90"/>
                <a:gd name="T39" fmla="*/ 105 h 106"/>
                <a:gd name="T40" fmla="*/ 15 w 90"/>
                <a:gd name="T4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15" y="106"/>
                  </a:move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1" name="Forme libre 485">
              <a:extLst>
                <a:ext uri="{FF2B5EF4-FFF2-40B4-BE49-F238E27FC236}">
                  <a16:creationId xmlns:a16="http://schemas.microsoft.com/office/drawing/2014/main" xmlns="" id="{1D1D6786-F147-423B-8681-E0DF22328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68425"/>
              <a:ext cx="28575" cy="34925"/>
            </a:xfrm>
            <a:custGeom>
              <a:avLst/>
              <a:gdLst>
                <a:gd name="T0" fmla="*/ 90 w 90"/>
                <a:gd name="T1" fmla="*/ 92 h 107"/>
                <a:gd name="T2" fmla="*/ 90 w 90"/>
                <a:gd name="T3" fmla="*/ 15 h 107"/>
                <a:gd name="T4" fmla="*/ 90 w 90"/>
                <a:gd name="T5" fmla="*/ 13 h 107"/>
                <a:gd name="T6" fmla="*/ 89 w 90"/>
                <a:gd name="T7" fmla="*/ 10 h 107"/>
                <a:gd name="T8" fmla="*/ 88 w 90"/>
                <a:gd name="T9" fmla="*/ 8 h 107"/>
                <a:gd name="T10" fmla="*/ 86 w 90"/>
                <a:gd name="T11" fmla="*/ 6 h 107"/>
                <a:gd name="T12" fmla="*/ 84 w 90"/>
                <a:gd name="T13" fmla="*/ 4 h 107"/>
                <a:gd name="T14" fmla="*/ 80 w 90"/>
                <a:gd name="T15" fmla="*/ 3 h 107"/>
                <a:gd name="T16" fmla="*/ 78 w 90"/>
                <a:gd name="T17" fmla="*/ 2 h 107"/>
                <a:gd name="T18" fmla="*/ 75 w 90"/>
                <a:gd name="T19" fmla="*/ 2 h 107"/>
                <a:gd name="T20" fmla="*/ 0 w 90"/>
                <a:gd name="T21" fmla="*/ 0 h 107"/>
                <a:gd name="T22" fmla="*/ 0 w 90"/>
                <a:gd name="T23" fmla="*/ 107 h 107"/>
                <a:gd name="T24" fmla="*/ 75 w 90"/>
                <a:gd name="T25" fmla="*/ 107 h 107"/>
                <a:gd name="T26" fmla="*/ 78 w 90"/>
                <a:gd name="T27" fmla="*/ 106 h 107"/>
                <a:gd name="T28" fmla="*/ 80 w 90"/>
                <a:gd name="T29" fmla="*/ 106 h 107"/>
                <a:gd name="T30" fmla="*/ 84 w 90"/>
                <a:gd name="T31" fmla="*/ 103 h 107"/>
                <a:gd name="T32" fmla="*/ 86 w 90"/>
                <a:gd name="T33" fmla="*/ 102 h 107"/>
                <a:gd name="T34" fmla="*/ 88 w 90"/>
                <a:gd name="T35" fmla="*/ 100 h 107"/>
                <a:gd name="T36" fmla="*/ 89 w 90"/>
                <a:gd name="T37" fmla="*/ 97 h 107"/>
                <a:gd name="T38" fmla="*/ 90 w 90"/>
                <a:gd name="T39" fmla="*/ 95 h 107"/>
                <a:gd name="T40" fmla="*/ 90 w 90"/>
                <a:gd name="T4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90" y="92"/>
                  </a:move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0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0" y="106"/>
                  </a:lnTo>
                  <a:lnTo>
                    <a:pt x="84" y="103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9" y="97"/>
                  </a:lnTo>
                  <a:lnTo>
                    <a:pt x="90" y="95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2" name="Forme libre 486">
              <a:extLst>
                <a:ext uri="{FF2B5EF4-FFF2-40B4-BE49-F238E27FC236}">
                  <a16:creationId xmlns:a16="http://schemas.microsoft.com/office/drawing/2014/main" xmlns="" id="{7EF27FE8-5FBD-4924-9F78-02B9C47D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368425"/>
              <a:ext cx="28575" cy="34925"/>
            </a:xfrm>
            <a:custGeom>
              <a:avLst/>
              <a:gdLst>
                <a:gd name="T0" fmla="*/ 15 w 90"/>
                <a:gd name="T1" fmla="*/ 107 h 107"/>
                <a:gd name="T2" fmla="*/ 90 w 90"/>
                <a:gd name="T3" fmla="*/ 107 h 107"/>
                <a:gd name="T4" fmla="*/ 90 w 90"/>
                <a:gd name="T5" fmla="*/ 0 h 107"/>
                <a:gd name="T6" fmla="*/ 15 w 90"/>
                <a:gd name="T7" fmla="*/ 0 h 107"/>
                <a:gd name="T8" fmla="*/ 11 w 90"/>
                <a:gd name="T9" fmla="*/ 2 h 107"/>
                <a:gd name="T10" fmla="*/ 9 w 90"/>
                <a:gd name="T11" fmla="*/ 3 h 107"/>
                <a:gd name="T12" fmla="*/ 6 w 90"/>
                <a:gd name="T13" fmla="*/ 4 h 107"/>
                <a:gd name="T14" fmla="*/ 4 w 90"/>
                <a:gd name="T15" fmla="*/ 6 h 107"/>
                <a:gd name="T16" fmla="*/ 3 w 90"/>
                <a:gd name="T17" fmla="*/ 8 h 107"/>
                <a:gd name="T18" fmla="*/ 1 w 90"/>
                <a:gd name="T19" fmla="*/ 10 h 107"/>
                <a:gd name="T20" fmla="*/ 0 w 90"/>
                <a:gd name="T21" fmla="*/ 13 h 107"/>
                <a:gd name="T22" fmla="*/ 0 w 90"/>
                <a:gd name="T23" fmla="*/ 17 h 107"/>
                <a:gd name="T24" fmla="*/ 0 w 90"/>
                <a:gd name="T25" fmla="*/ 92 h 107"/>
                <a:gd name="T26" fmla="*/ 0 w 90"/>
                <a:gd name="T27" fmla="*/ 95 h 107"/>
                <a:gd name="T28" fmla="*/ 1 w 90"/>
                <a:gd name="T29" fmla="*/ 97 h 107"/>
                <a:gd name="T30" fmla="*/ 3 w 90"/>
                <a:gd name="T31" fmla="*/ 100 h 107"/>
                <a:gd name="T32" fmla="*/ 4 w 90"/>
                <a:gd name="T33" fmla="*/ 102 h 107"/>
                <a:gd name="T34" fmla="*/ 6 w 90"/>
                <a:gd name="T35" fmla="*/ 103 h 107"/>
                <a:gd name="T36" fmla="*/ 9 w 90"/>
                <a:gd name="T37" fmla="*/ 106 h 107"/>
                <a:gd name="T38" fmla="*/ 11 w 90"/>
                <a:gd name="T39" fmla="*/ 106 h 107"/>
                <a:gd name="T40" fmla="*/ 15 w 90"/>
                <a:gd name="T4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15" y="107"/>
                  </a:moveTo>
                  <a:lnTo>
                    <a:pt x="90" y="107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3" y="100"/>
                  </a:lnTo>
                  <a:lnTo>
                    <a:pt x="4" y="102"/>
                  </a:lnTo>
                  <a:lnTo>
                    <a:pt x="6" y="103"/>
                  </a:lnTo>
                  <a:lnTo>
                    <a:pt x="9" y="106"/>
                  </a:lnTo>
                  <a:lnTo>
                    <a:pt x="11" y="106"/>
                  </a:lnTo>
                  <a:lnTo>
                    <a:pt x="1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3" name="Forme libre 487">
              <a:extLst>
                <a:ext uri="{FF2B5EF4-FFF2-40B4-BE49-F238E27FC236}">
                  <a16:creationId xmlns:a16="http://schemas.microsoft.com/office/drawing/2014/main" xmlns="" id="{CF46FD9E-E244-467B-8525-9D7D4A9D1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368425"/>
              <a:ext cx="49213" cy="34925"/>
            </a:xfrm>
            <a:custGeom>
              <a:avLst/>
              <a:gdLst>
                <a:gd name="T0" fmla="*/ 151 w 151"/>
                <a:gd name="T1" fmla="*/ 107 h 107"/>
                <a:gd name="T2" fmla="*/ 151 w 151"/>
                <a:gd name="T3" fmla="*/ 0 h 107"/>
                <a:gd name="T4" fmla="*/ 0 w 151"/>
                <a:gd name="T5" fmla="*/ 0 h 107"/>
                <a:gd name="T6" fmla="*/ 0 w 151"/>
                <a:gd name="T7" fmla="*/ 107 h 107"/>
                <a:gd name="T8" fmla="*/ 76 w 151"/>
                <a:gd name="T9" fmla="*/ 107 h 107"/>
                <a:gd name="T10" fmla="*/ 151 w 151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151" y="107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5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4" name="Forme libre 488">
              <a:extLst>
                <a:ext uri="{FF2B5EF4-FFF2-40B4-BE49-F238E27FC236}">
                  <a16:creationId xmlns:a16="http://schemas.microsoft.com/office/drawing/2014/main" xmlns="" id="{88D57E34-34BA-47A7-98D6-DB982DAFE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8613"/>
              <a:ext cx="28575" cy="33338"/>
            </a:xfrm>
            <a:custGeom>
              <a:avLst/>
              <a:gdLst>
                <a:gd name="T0" fmla="*/ 75 w 91"/>
                <a:gd name="T1" fmla="*/ 0 h 106"/>
                <a:gd name="T2" fmla="*/ 45 w 91"/>
                <a:gd name="T3" fmla="*/ 0 h 106"/>
                <a:gd name="T4" fmla="*/ 0 w 91"/>
                <a:gd name="T5" fmla="*/ 0 h 106"/>
                <a:gd name="T6" fmla="*/ 0 w 91"/>
                <a:gd name="T7" fmla="*/ 106 h 106"/>
                <a:gd name="T8" fmla="*/ 75 w 91"/>
                <a:gd name="T9" fmla="*/ 106 h 106"/>
                <a:gd name="T10" fmla="*/ 79 w 91"/>
                <a:gd name="T11" fmla="*/ 106 h 106"/>
                <a:gd name="T12" fmla="*/ 81 w 91"/>
                <a:gd name="T13" fmla="*/ 104 h 106"/>
                <a:gd name="T14" fmla="*/ 84 w 91"/>
                <a:gd name="T15" fmla="*/ 103 h 106"/>
                <a:gd name="T16" fmla="*/ 86 w 91"/>
                <a:gd name="T17" fmla="*/ 101 h 106"/>
                <a:gd name="T18" fmla="*/ 88 w 91"/>
                <a:gd name="T19" fmla="*/ 99 h 106"/>
                <a:gd name="T20" fmla="*/ 89 w 91"/>
                <a:gd name="T21" fmla="*/ 97 h 106"/>
                <a:gd name="T22" fmla="*/ 91 w 91"/>
                <a:gd name="T23" fmla="*/ 94 h 106"/>
                <a:gd name="T24" fmla="*/ 91 w 91"/>
                <a:gd name="T25" fmla="*/ 91 h 106"/>
                <a:gd name="T26" fmla="*/ 91 w 91"/>
                <a:gd name="T27" fmla="*/ 15 h 106"/>
                <a:gd name="T28" fmla="*/ 91 w 91"/>
                <a:gd name="T29" fmla="*/ 12 h 106"/>
                <a:gd name="T30" fmla="*/ 89 w 91"/>
                <a:gd name="T31" fmla="*/ 10 h 106"/>
                <a:gd name="T32" fmla="*/ 88 w 91"/>
                <a:gd name="T33" fmla="*/ 7 h 106"/>
                <a:gd name="T34" fmla="*/ 86 w 91"/>
                <a:gd name="T35" fmla="*/ 5 h 106"/>
                <a:gd name="T36" fmla="*/ 84 w 91"/>
                <a:gd name="T37" fmla="*/ 4 h 106"/>
                <a:gd name="T38" fmla="*/ 81 w 91"/>
                <a:gd name="T39" fmla="*/ 2 h 106"/>
                <a:gd name="T40" fmla="*/ 79 w 91"/>
                <a:gd name="T41" fmla="*/ 2 h 106"/>
                <a:gd name="T42" fmla="*/ 75 w 91"/>
                <a:gd name="T43" fmla="*/ 0 h 106"/>
                <a:gd name="T44" fmla="*/ 75 w 91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06">
                  <a:moveTo>
                    <a:pt x="75" y="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9" y="106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1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5" name="Forme libre 489">
              <a:extLst>
                <a:ext uri="{FF2B5EF4-FFF2-40B4-BE49-F238E27FC236}">
                  <a16:creationId xmlns:a16="http://schemas.microsoft.com/office/drawing/2014/main" xmlns="" id="{F30E7BFE-901E-4881-9F33-4F3776C87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98613"/>
              <a:ext cx="28575" cy="33338"/>
            </a:xfrm>
            <a:custGeom>
              <a:avLst/>
              <a:gdLst>
                <a:gd name="T0" fmla="*/ 0 w 90"/>
                <a:gd name="T1" fmla="*/ 15 h 106"/>
                <a:gd name="T2" fmla="*/ 0 w 90"/>
                <a:gd name="T3" fmla="*/ 91 h 106"/>
                <a:gd name="T4" fmla="*/ 0 w 90"/>
                <a:gd name="T5" fmla="*/ 94 h 106"/>
                <a:gd name="T6" fmla="*/ 1 w 90"/>
                <a:gd name="T7" fmla="*/ 97 h 106"/>
                <a:gd name="T8" fmla="*/ 3 w 90"/>
                <a:gd name="T9" fmla="*/ 99 h 106"/>
                <a:gd name="T10" fmla="*/ 4 w 90"/>
                <a:gd name="T11" fmla="*/ 101 h 106"/>
                <a:gd name="T12" fmla="*/ 6 w 90"/>
                <a:gd name="T13" fmla="*/ 103 h 106"/>
                <a:gd name="T14" fmla="*/ 10 w 90"/>
                <a:gd name="T15" fmla="*/ 104 h 106"/>
                <a:gd name="T16" fmla="*/ 12 w 90"/>
                <a:gd name="T17" fmla="*/ 106 h 106"/>
                <a:gd name="T18" fmla="*/ 15 w 90"/>
                <a:gd name="T19" fmla="*/ 106 h 106"/>
                <a:gd name="T20" fmla="*/ 90 w 90"/>
                <a:gd name="T21" fmla="*/ 106 h 106"/>
                <a:gd name="T22" fmla="*/ 90 w 90"/>
                <a:gd name="T23" fmla="*/ 0 h 106"/>
                <a:gd name="T24" fmla="*/ 15 w 90"/>
                <a:gd name="T25" fmla="*/ 0 h 106"/>
                <a:gd name="T26" fmla="*/ 12 w 90"/>
                <a:gd name="T27" fmla="*/ 0 h 106"/>
                <a:gd name="T28" fmla="*/ 10 w 90"/>
                <a:gd name="T29" fmla="*/ 2 h 106"/>
                <a:gd name="T30" fmla="*/ 6 w 90"/>
                <a:gd name="T31" fmla="*/ 4 h 106"/>
                <a:gd name="T32" fmla="*/ 4 w 90"/>
                <a:gd name="T33" fmla="*/ 5 h 106"/>
                <a:gd name="T34" fmla="*/ 3 w 90"/>
                <a:gd name="T35" fmla="*/ 7 h 106"/>
                <a:gd name="T36" fmla="*/ 1 w 90"/>
                <a:gd name="T37" fmla="*/ 10 h 106"/>
                <a:gd name="T38" fmla="*/ 0 w 90"/>
                <a:gd name="T39" fmla="*/ 12 h 106"/>
                <a:gd name="T40" fmla="*/ 0 w 90"/>
                <a:gd name="T41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0" y="15"/>
                  </a:move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6" name="Forme libre 490">
              <a:extLst>
                <a:ext uri="{FF2B5EF4-FFF2-40B4-BE49-F238E27FC236}">
                  <a16:creationId xmlns:a16="http://schemas.microsoft.com/office/drawing/2014/main" xmlns="" id="{3B4BB294-3F58-429D-AD93-7B23F68F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98613"/>
              <a:ext cx="47625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45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7" name="Forme libre 491">
              <a:extLst>
                <a:ext uri="{FF2B5EF4-FFF2-40B4-BE49-F238E27FC236}">
                  <a16:creationId xmlns:a16="http://schemas.microsoft.com/office/drawing/2014/main" xmlns="" id="{8322FD8B-1448-4FFE-A201-5D3161586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560513"/>
              <a:ext cx="47625" cy="33338"/>
            </a:xfrm>
            <a:custGeom>
              <a:avLst/>
              <a:gdLst>
                <a:gd name="T0" fmla="*/ 150 w 150"/>
                <a:gd name="T1" fmla="*/ 0 h 105"/>
                <a:gd name="T2" fmla="*/ 105 w 150"/>
                <a:gd name="T3" fmla="*/ 0 h 105"/>
                <a:gd name="T4" fmla="*/ 0 w 150"/>
                <a:gd name="T5" fmla="*/ 0 h 105"/>
                <a:gd name="T6" fmla="*/ 0 w 150"/>
                <a:gd name="T7" fmla="*/ 105 h 105"/>
                <a:gd name="T8" fmla="*/ 105 w 150"/>
                <a:gd name="T9" fmla="*/ 105 h 105"/>
                <a:gd name="T10" fmla="*/ 150 w 150"/>
                <a:gd name="T11" fmla="*/ 105 h 105"/>
                <a:gd name="T12" fmla="*/ 150 w 15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150" y="0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8" name="Forme libre 492">
              <a:extLst>
                <a:ext uri="{FF2B5EF4-FFF2-40B4-BE49-F238E27FC236}">
                  <a16:creationId xmlns:a16="http://schemas.microsoft.com/office/drawing/2014/main" xmlns="" id="{EE943E9D-D099-460E-BED6-3461B3C9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45 w 90"/>
                <a:gd name="T3" fmla="*/ 0 h 105"/>
                <a:gd name="T4" fmla="*/ 15 w 90"/>
                <a:gd name="T5" fmla="*/ 0 h 105"/>
                <a:gd name="T6" fmla="*/ 12 w 90"/>
                <a:gd name="T7" fmla="*/ 0 h 105"/>
                <a:gd name="T8" fmla="*/ 10 w 90"/>
                <a:gd name="T9" fmla="*/ 1 h 105"/>
                <a:gd name="T10" fmla="*/ 7 w 90"/>
                <a:gd name="T11" fmla="*/ 2 h 105"/>
                <a:gd name="T12" fmla="*/ 4 w 90"/>
                <a:gd name="T13" fmla="*/ 5 h 105"/>
                <a:gd name="T14" fmla="*/ 3 w 90"/>
                <a:gd name="T15" fmla="*/ 7 h 105"/>
                <a:gd name="T16" fmla="*/ 1 w 90"/>
                <a:gd name="T17" fmla="*/ 10 h 105"/>
                <a:gd name="T18" fmla="*/ 1 w 90"/>
                <a:gd name="T19" fmla="*/ 12 h 105"/>
                <a:gd name="T20" fmla="*/ 0 w 90"/>
                <a:gd name="T21" fmla="*/ 15 h 105"/>
                <a:gd name="T22" fmla="*/ 0 w 90"/>
                <a:gd name="T23" fmla="*/ 90 h 105"/>
                <a:gd name="T24" fmla="*/ 1 w 90"/>
                <a:gd name="T25" fmla="*/ 94 h 105"/>
                <a:gd name="T26" fmla="*/ 1 w 90"/>
                <a:gd name="T27" fmla="*/ 97 h 105"/>
                <a:gd name="T28" fmla="*/ 3 w 90"/>
                <a:gd name="T29" fmla="*/ 99 h 105"/>
                <a:gd name="T30" fmla="*/ 4 w 90"/>
                <a:gd name="T31" fmla="*/ 101 h 105"/>
                <a:gd name="T32" fmla="*/ 7 w 90"/>
                <a:gd name="T33" fmla="*/ 103 h 105"/>
                <a:gd name="T34" fmla="*/ 10 w 90"/>
                <a:gd name="T35" fmla="*/ 104 h 105"/>
                <a:gd name="T36" fmla="*/ 12 w 90"/>
                <a:gd name="T37" fmla="*/ 105 h 105"/>
                <a:gd name="T38" fmla="*/ 15 w 90"/>
                <a:gd name="T39" fmla="*/ 105 h 105"/>
                <a:gd name="T40" fmla="*/ 45 w 90"/>
                <a:gd name="T41" fmla="*/ 105 h 105"/>
                <a:gd name="T42" fmla="*/ 90 w 90"/>
                <a:gd name="T43" fmla="*/ 105 h 105"/>
                <a:gd name="T44" fmla="*/ 90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9" name="Forme libre 493">
              <a:extLst>
                <a:ext uri="{FF2B5EF4-FFF2-40B4-BE49-F238E27FC236}">
                  <a16:creationId xmlns:a16="http://schemas.microsoft.com/office/drawing/2014/main" xmlns="" id="{72E69C20-B8DF-4566-BBFE-E0C94A5C2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560513"/>
              <a:ext cx="28575" cy="33338"/>
            </a:xfrm>
            <a:custGeom>
              <a:avLst/>
              <a:gdLst>
                <a:gd name="T0" fmla="*/ 76 w 91"/>
                <a:gd name="T1" fmla="*/ 0 h 105"/>
                <a:gd name="T2" fmla="*/ 0 w 91"/>
                <a:gd name="T3" fmla="*/ 0 h 105"/>
                <a:gd name="T4" fmla="*/ 0 w 91"/>
                <a:gd name="T5" fmla="*/ 105 h 105"/>
                <a:gd name="T6" fmla="*/ 76 w 91"/>
                <a:gd name="T7" fmla="*/ 105 h 105"/>
                <a:gd name="T8" fmla="*/ 79 w 91"/>
                <a:gd name="T9" fmla="*/ 105 h 105"/>
                <a:gd name="T10" fmla="*/ 82 w 91"/>
                <a:gd name="T11" fmla="*/ 104 h 105"/>
                <a:gd name="T12" fmla="*/ 84 w 91"/>
                <a:gd name="T13" fmla="*/ 103 h 105"/>
                <a:gd name="T14" fmla="*/ 86 w 91"/>
                <a:gd name="T15" fmla="*/ 101 h 105"/>
                <a:gd name="T16" fmla="*/ 88 w 91"/>
                <a:gd name="T17" fmla="*/ 99 h 105"/>
                <a:gd name="T18" fmla="*/ 89 w 91"/>
                <a:gd name="T19" fmla="*/ 97 h 105"/>
                <a:gd name="T20" fmla="*/ 91 w 91"/>
                <a:gd name="T21" fmla="*/ 94 h 105"/>
                <a:gd name="T22" fmla="*/ 91 w 91"/>
                <a:gd name="T23" fmla="*/ 90 h 105"/>
                <a:gd name="T24" fmla="*/ 91 w 91"/>
                <a:gd name="T25" fmla="*/ 15 h 105"/>
                <a:gd name="T26" fmla="*/ 91 w 91"/>
                <a:gd name="T27" fmla="*/ 12 h 105"/>
                <a:gd name="T28" fmla="*/ 89 w 91"/>
                <a:gd name="T29" fmla="*/ 9 h 105"/>
                <a:gd name="T30" fmla="*/ 88 w 91"/>
                <a:gd name="T31" fmla="*/ 7 h 105"/>
                <a:gd name="T32" fmla="*/ 86 w 91"/>
                <a:gd name="T33" fmla="*/ 5 h 105"/>
                <a:gd name="T34" fmla="*/ 84 w 91"/>
                <a:gd name="T35" fmla="*/ 2 h 105"/>
                <a:gd name="T36" fmla="*/ 82 w 91"/>
                <a:gd name="T37" fmla="*/ 1 h 105"/>
                <a:gd name="T38" fmla="*/ 79 w 91"/>
                <a:gd name="T39" fmla="*/ 0 h 105"/>
                <a:gd name="T40" fmla="*/ 76 w 91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105">
                  <a:moveTo>
                    <a:pt x="76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6" y="105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0" name="Forme libre 494">
              <a:extLst>
                <a:ext uri="{FF2B5EF4-FFF2-40B4-BE49-F238E27FC236}">
                  <a16:creationId xmlns:a16="http://schemas.microsoft.com/office/drawing/2014/main" xmlns="" id="{3EF09789-E73A-4CFB-9FCF-08DA0000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22413"/>
              <a:ext cx="28575" cy="33338"/>
            </a:xfrm>
            <a:custGeom>
              <a:avLst/>
              <a:gdLst>
                <a:gd name="T0" fmla="*/ 75 w 91"/>
                <a:gd name="T1" fmla="*/ 105 h 105"/>
                <a:gd name="T2" fmla="*/ 79 w 91"/>
                <a:gd name="T3" fmla="*/ 105 h 105"/>
                <a:gd name="T4" fmla="*/ 81 w 91"/>
                <a:gd name="T5" fmla="*/ 104 h 105"/>
                <a:gd name="T6" fmla="*/ 84 w 91"/>
                <a:gd name="T7" fmla="*/ 102 h 105"/>
                <a:gd name="T8" fmla="*/ 86 w 91"/>
                <a:gd name="T9" fmla="*/ 101 h 105"/>
                <a:gd name="T10" fmla="*/ 88 w 91"/>
                <a:gd name="T11" fmla="*/ 99 h 105"/>
                <a:gd name="T12" fmla="*/ 89 w 91"/>
                <a:gd name="T13" fmla="*/ 96 h 105"/>
                <a:gd name="T14" fmla="*/ 91 w 91"/>
                <a:gd name="T15" fmla="*/ 93 h 105"/>
                <a:gd name="T16" fmla="*/ 91 w 91"/>
                <a:gd name="T17" fmla="*/ 90 h 105"/>
                <a:gd name="T18" fmla="*/ 91 w 91"/>
                <a:gd name="T19" fmla="*/ 15 h 105"/>
                <a:gd name="T20" fmla="*/ 91 w 91"/>
                <a:gd name="T21" fmla="*/ 12 h 105"/>
                <a:gd name="T22" fmla="*/ 89 w 91"/>
                <a:gd name="T23" fmla="*/ 9 h 105"/>
                <a:gd name="T24" fmla="*/ 88 w 91"/>
                <a:gd name="T25" fmla="*/ 7 h 105"/>
                <a:gd name="T26" fmla="*/ 86 w 91"/>
                <a:gd name="T27" fmla="*/ 4 h 105"/>
                <a:gd name="T28" fmla="*/ 84 w 91"/>
                <a:gd name="T29" fmla="*/ 2 h 105"/>
                <a:gd name="T30" fmla="*/ 81 w 91"/>
                <a:gd name="T31" fmla="*/ 1 h 105"/>
                <a:gd name="T32" fmla="*/ 79 w 91"/>
                <a:gd name="T33" fmla="*/ 0 h 105"/>
                <a:gd name="T34" fmla="*/ 75 w 91"/>
                <a:gd name="T35" fmla="*/ 0 h 105"/>
                <a:gd name="T36" fmla="*/ 0 w 91"/>
                <a:gd name="T37" fmla="*/ 0 h 105"/>
                <a:gd name="T38" fmla="*/ 0 w 91"/>
                <a:gd name="T39" fmla="*/ 105 h 105"/>
                <a:gd name="T40" fmla="*/ 45 w 91"/>
                <a:gd name="T41" fmla="*/ 105 h 105"/>
                <a:gd name="T42" fmla="*/ 75 w 91"/>
                <a:gd name="T4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75" y="105"/>
                  </a:moveTo>
                  <a:lnTo>
                    <a:pt x="79" y="105"/>
                  </a:lnTo>
                  <a:lnTo>
                    <a:pt x="81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1" y="93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7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1" name="Forme libre 495">
              <a:extLst>
                <a:ext uri="{FF2B5EF4-FFF2-40B4-BE49-F238E27FC236}">
                  <a16:creationId xmlns:a16="http://schemas.microsoft.com/office/drawing/2014/main" xmlns="" id="{35F9925A-D080-4D49-928B-2EF534E3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22413"/>
              <a:ext cx="47625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45 w 151"/>
                <a:gd name="T9" fmla="*/ 105 h 105"/>
                <a:gd name="T10" fmla="*/ 151 w 15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2" name="Forme libre 496">
              <a:extLst>
                <a:ext uri="{FF2B5EF4-FFF2-40B4-BE49-F238E27FC236}">
                  <a16:creationId xmlns:a16="http://schemas.microsoft.com/office/drawing/2014/main" xmlns="" id="{4D7DF8E6-7B8D-412C-9307-FAE2CA5C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22413"/>
              <a:ext cx="28575" cy="33338"/>
            </a:xfrm>
            <a:custGeom>
              <a:avLst/>
              <a:gdLst>
                <a:gd name="T0" fmla="*/ 0 w 90"/>
                <a:gd name="T1" fmla="*/ 15 h 105"/>
                <a:gd name="T2" fmla="*/ 0 w 90"/>
                <a:gd name="T3" fmla="*/ 90 h 105"/>
                <a:gd name="T4" fmla="*/ 0 w 90"/>
                <a:gd name="T5" fmla="*/ 93 h 105"/>
                <a:gd name="T6" fmla="*/ 1 w 90"/>
                <a:gd name="T7" fmla="*/ 96 h 105"/>
                <a:gd name="T8" fmla="*/ 3 w 90"/>
                <a:gd name="T9" fmla="*/ 99 h 105"/>
                <a:gd name="T10" fmla="*/ 4 w 90"/>
                <a:gd name="T11" fmla="*/ 101 h 105"/>
                <a:gd name="T12" fmla="*/ 6 w 90"/>
                <a:gd name="T13" fmla="*/ 102 h 105"/>
                <a:gd name="T14" fmla="*/ 10 w 90"/>
                <a:gd name="T15" fmla="*/ 104 h 105"/>
                <a:gd name="T16" fmla="*/ 12 w 90"/>
                <a:gd name="T17" fmla="*/ 105 h 105"/>
                <a:gd name="T18" fmla="*/ 15 w 90"/>
                <a:gd name="T19" fmla="*/ 105 h 105"/>
                <a:gd name="T20" fmla="*/ 90 w 90"/>
                <a:gd name="T21" fmla="*/ 105 h 105"/>
                <a:gd name="T22" fmla="*/ 90 w 90"/>
                <a:gd name="T23" fmla="*/ 0 h 105"/>
                <a:gd name="T24" fmla="*/ 15 w 90"/>
                <a:gd name="T25" fmla="*/ 0 h 105"/>
                <a:gd name="T26" fmla="*/ 12 w 90"/>
                <a:gd name="T27" fmla="*/ 0 h 105"/>
                <a:gd name="T28" fmla="*/ 10 w 90"/>
                <a:gd name="T29" fmla="*/ 1 h 105"/>
                <a:gd name="T30" fmla="*/ 6 w 90"/>
                <a:gd name="T31" fmla="*/ 2 h 105"/>
                <a:gd name="T32" fmla="*/ 4 w 90"/>
                <a:gd name="T33" fmla="*/ 4 h 105"/>
                <a:gd name="T34" fmla="*/ 3 w 90"/>
                <a:gd name="T35" fmla="*/ 7 h 105"/>
                <a:gd name="T36" fmla="*/ 1 w 90"/>
                <a:gd name="T37" fmla="*/ 9 h 105"/>
                <a:gd name="T38" fmla="*/ 0 w 90"/>
                <a:gd name="T39" fmla="*/ 12 h 105"/>
                <a:gd name="T40" fmla="*/ 0 w 90"/>
                <a:gd name="T41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5"/>
                  </a:move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grpSp>
        <p:nvGrpSpPr>
          <p:cNvPr id="6" name="Groupe 81" descr="Ceci est une icône représentant une caisse enregistreuse.">
            <a:extLst>
              <a:ext uri="{FF2B5EF4-FFF2-40B4-BE49-F238E27FC236}">
                <a16:creationId xmlns:a16="http://schemas.microsoft.com/office/drawing/2014/main" xmlns="" id="{B98E995E-9B1D-4A56-ACB0-682E15B8ABE6}"/>
              </a:ext>
            </a:extLst>
          </p:cNvPr>
          <p:cNvGrpSpPr/>
          <p:nvPr/>
        </p:nvGrpSpPr>
        <p:grpSpPr>
          <a:xfrm>
            <a:off x="5952331" y="1427188"/>
            <a:ext cx="287338" cy="287338"/>
            <a:chOff x="304800" y="771525"/>
            <a:chExt cx="287338" cy="287338"/>
          </a:xfrm>
          <a:solidFill>
            <a:schemeClr val="bg1"/>
          </a:solidFill>
        </p:grpSpPr>
        <p:sp>
          <p:nvSpPr>
            <p:cNvPr id="83" name="Forme libre 321">
              <a:extLst>
                <a:ext uri="{FF2B5EF4-FFF2-40B4-BE49-F238E27FC236}">
                  <a16:creationId xmlns:a16="http://schemas.microsoft.com/office/drawing/2014/main" xmlns="" id="{F92A0E3D-9293-4005-9591-93C80117F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88" y="923925"/>
              <a:ext cx="284163" cy="68263"/>
            </a:xfrm>
            <a:custGeom>
              <a:avLst/>
              <a:gdLst>
                <a:gd name="T0" fmla="*/ 694 w 895"/>
                <a:gd name="T1" fmla="*/ 159 h 211"/>
                <a:gd name="T2" fmla="*/ 657 w 895"/>
                <a:gd name="T3" fmla="*/ 159 h 211"/>
                <a:gd name="T4" fmla="*/ 657 w 895"/>
                <a:gd name="T5" fmla="*/ 122 h 211"/>
                <a:gd name="T6" fmla="*/ 694 w 895"/>
                <a:gd name="T7" fmla="*/ 122 h 211"/>
                <a:gd name="T8" fmla="*/ 694 w 895"/>
                <a:gd name="T9" fmla="*/ 159 h 211"/>
                <a:gd name="T10" fmla="*/ 637 w 895"/>
                <a:gd name="T11" fmla="*/ 103 h 211"/>
                <a:gd name="T12" fmla="*/ 600 w 895"/>
                <a:gd name="T13" fmla="*/ 103 h 211"/>
                <a:gd name="T14" fmla="*/ 600 w 895"/>
                <a:gd name="T15" fmla="*/ 65 h 211"/>
                <a:gd name="T16" fmla="*/ 637 w 895"/>
                <a:gd name="T17" fmla="*/ 65 h 211"/>
                <a:gd name="T18" fmla="*/ 637 w 895"/>
                <a:gd name="T19" fmla="*/ 103 h 211"/>
                <a:gd name="T20" fmla="*/ 581 w 895"/>
                <a:gd name="T21" fmla="*/ 159 h 211"/>
                <a:gd name="T22" fmla="*/ 543 w 895"/>
                <a:gd name="T23" fmla="*/ 159 h 211"/>
                <a:gd name="T24" fmla="*/ 543 w 895"/>
                <a:gd name="T25" fmla="*/ 122 h 211"/>
                <a:gd name="T26" fmla="*/ 581 w 895"/>
                <a:gd name="T27" fmla="*/ 122 h 211"/>
                <a:gd name="T28" fmla="*/ 581 w 895"/>
                <a:gd name="T29" fmla="*/ 159 h 211"/>
                <a:gd name="T30" fmla="*/ 524 w 895"/>
                <a:gd name="T31" fmla="*/ 103 h 211"/>
                <a:gd name="T32" fmla="*/ 485 w 895"/>
                <a:gd name="T33" fmla="*/ 103 h 211"/>
                <a:gd name="T34" fmla="*/ 485 w 895"/>
                <a:gd name="T35" fmla="*/ 65 h 211"/>
                <a:gd name="T36" fmla="*/ 524 w 895"/>
                <a:gd name="T37" fmla="*/ 65 h 211"/>
                <a:gd name="T38" fmla="*/ 524 w 895"/>
                <a:gd name="T39" fmla="*/ 103 h 211"/>
                <a:gd name="T40" fmla="*/ 467 w 895"/>
                <a:gd name="T41" fmla="*/ 159 h 211"/>
                <a:gd name="T42" fmla="*/ 428 w 895"/>
                <a:gd name="T43" fmla="*/ 159 h 211"/>
                <a:gd name="T44" fmla="*/ 428 w 895"/>
                <a:gd name="T45" fmla="*/ 122 h 211"/>
                <a:gd name="T46" fmla="*/ 467 w 895"/>
                <a:gd name="T47" fmla="*/ 122 h 211"/>
                <a:gd name="T48" fmla="*/ 467 w 895"/>
                <a:gd name="T49" fmla="*/ 159 h 211"/>
                <a:gd name="T50" fmla="*/ 410 w 895"/>
                <a:gd name="T51" fmla="*/ 103 h 211"/>
                <a:gd name="T52" fmla="*/ 371 w 895"/>
                <a:gd name="T53" fmla="*/ 103 h 211"/>
                <a:gd name="T54" fmla="*/ 371 w 895"/>
                <a:gd name="T55" fmla="*/ 65 h 211"/>
                <a:gd name="T56" fmla="*/ 410 w 895"/>
                <a:gd name="T57" fmla="*/ 65 h 211"/>
                <a:gd name="T58" fmla="*/ 410 w 895"/>
                <a:gd name="T59" fmla="*/ 103 h 211"/>
                <a:gd name="T60" fmla="*/ 353 w 895"/>
                <a:gd name="T61" fmla="*/ 159 h 211"/>
                <a:gd name="T62" fmla="*/ 315 w 895"/>
                <a:gd name="T63" fmla="*/ 159 h 211"/>
                <a:gd name="T64" fmla="*/ 315 w 895"/>
                <a:gd name="T65" fmla="*/ 122 h 211"/>
                <a:gd name="T66" fmla="*/ 353 w 895"/>
                <a:gd name="T67" fmla="*/ 122 h 211"/>
                <a:gd name="T68" fmla="*/ 353 w 895"/>
                <a:gd name="T69" fmla="*/ 159 h 211"/>
                <a:gd name="T70" fmla="*/ 295 w 895"/>
                <a:gd name="T71" fmla="*/ 103 h 211"/>
                <a:gd name="T72" fmla="*/ 258 w 895"/>
                <a:gd name="T73" fmla="*/ 103 h 211"/>
                <a:gd name="T74" fmla="*/ 258 w 895"/>
                <a:gd name="T75" fmla="*/ 65 h 211"/>
                <a:gd name="T76" fmla="*/ 295 w 895"/>
                <a:gd name="T77" fmla="*/ 65 h 211"/>
                <a:gd name="T78" fmla="*/ 295 w 895"/>
                <a:gd name="T79" fmla="*/ 103 h 211"/>
                <a:gd name="T80" fmla="*/ 238 w 895"/>
                <a:gd name="T81" fmla="*/ 159 h 211"/>
                <a:gd name="T82" fmla="*/ 201 w 895"/>
                <a:gd name="T83" fmla="*/ 159 h 211"/>
                <a:gd name="T84" fmla="*/ 201 w 895"/>
                <a:gd name="T85" fmla="*/ 122 h 211"/>
                <a:gd name="T86" fmla="*/ 238 w 895"/>
                <a:gd name="T87" fmla="*/ 122 h 211"/>
                <a:gd name="T88" fmla="*/ 238 w 895"/>
                <a:gd name="T89" fmla="*/ 159 h 211"/>
                <a:gd name="T90" fmla="*/ 815 w 895"/>
                <a:gd name="T91" fmla="*/ 0 h 211"/>
                <a:gd name="T92" fmla="*/ 80 w 895"/>
                <a:gd name="T93" fmla="*/ 0 h 211"/>
                <a:gd name="T94" fmla="*/ 0 w 895"/>
                <a:gd name="T95" fmla="*/ 211 h 211"/>
                <a:gd name="T96" fmla="*/ 895 w 895"/>
                <a:gd name="T97" fmla="*/ 211 h 211"/>
                <a:gd name="T98" fmla="*/ 815 w 895"/>
                <a:gd name="T9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211">
                  <a:moveTo>
                    <a:pt x="694" y="159"/>
                  </a:moveTo>
                  <a:lnTo>
                    <a:pt x="657" y="159"/>
                  </a:lnTo>
                  <a:lnTo>
                    <a:pt x="657" y="122"/>
                  </a:lnTo>
                  <a:lnTo>
                    <a:pt x="694" y="122"/>
                  </a:lnTo>
                  <a:lnTo>
                    <a:pt x="694" y="159"/>
                  </a:lnTo>
                  <a:close/>
                  <a:moveTo>
                    <a:pt x="637" y="103"/>
                  </a:moveTo>
                  <a:lnTo>
                    <a:pt x="600" y="103"/>
                  </a:lnTo>
                  <a:lnTo>
                    <a:pt x="600" y="65"/>
                  </a:lnTo>
                  <a:lnTo>
                    <a:pt x="637" y="65"/>
                  </a:lnTo>
                  <a:lnTo>
                    <a:pt x="637" y="103"/>
                  </a:lnTo>
                  <a:close/>
                  <a:moveTo>
                    <a:pt x="581" y="159"/>
                  </a:moveTo>
                  <a:lnTo>
                    <a:pt x="543" y="159"/>
                  </a:lnTo>
                  <a:lnTo>
                    <a:pt x="543" y="122"/>
                  </a:lnTo>
                  <a:lnTo>
                    <a:pt x="581" y="122"/>
                  </a:lnTo>
                  <a:lnTo>
                    <a:pt x="581" y="159"/>
                  </a:lnTo>
                  <a:close/>
                  <a:moveTo>
                    <a:pt x="524" y="103"/>
                  </a:moveTo>
                  <a:lnTo>
                    <a:pt x="485" y="103"/>
                  </a:lnTo>
                  <a:lnTo>
                    <a:pt x="485" y="65"/>
                  </a:lnTo>
                  <a:lnTo>
                    <a:pt x="524" y="65"/>
                  </a:lnTo>
                  <a:lnTo>
                    <a:pt x="524" y="103"/>
                  </a:lnTo>
                  <a:close/>
                  <a:moveTo>
                    <a:pt x="467" y="159"/>
                  </a:moveTo>
                  <a:lnTo>
                    <a:pt x="428" y="159"/>
                  </a:lnTo>
                  <a:lnTo>
                    <a:pt x="428" y="122"/>
                  </a:lnTo>
                  <a:lnTo>
                    <a:pt x="467" y="122"/>
                  </a:lnTo>
                  <a:lnTo>
                    <a:pt x="467" y="159"/>
                  </a:lnTo>
                  <a:close/>
                  <a:moveTo>
                    <a:pt x="410" y="103"/>
                  </a:moveTo>
                  <a:lnTo>
                    <a:pt x="371" y="103"/>
                  </a:lnTo>
                  <a:lnTo>
                    <a:pt x="371" y="65"/>
                  </a:lnTo>
                  <a:lnTo>
                    <a:pt x="410" y="65"/>
                  </a:lnTo>
                  <a:lnTo>
                    <a:pt x="410" y="103"/>
                  </a:lnTo>
                  <a:close/>
                  <a:moveTo>
                    <a:pt x="353" y="159"/>
                  </a:moveTo>
                  <a:lnTo>
                    <a:pt x="315" y="159"/>
                  </a:lnTo>
                  <a:lnTo>
                    <a:pt x="315" y="122"/>
                  </a:lnTo>
                  <a:lnTo>
                    <a:pt x="353" y="122"/>
                  </a:lnTo>
                  <a:lnTo>
                    <a:pt x="353" y="159"/>
                  </a:lnTo>
                  <a:close/>
                  <a:moveTo>
                    <a:pt x="295" y="103"/>
                  </a:moveTo>
                  <a:lnTo>
                    <a:pt x="258" y="103"/>
                  </a:lnTo>
                  <a:lnTo>
                    <a:pt x="258" y="65"/>
                  </a:lnTo>
                  <a:lnTo>
                    <a:pt x="295" y="65"/>
                  </a:lnTo>
                  <a:lnTo>
                    <a:pt x="295" y="103"/>
                  </a:lnTo>
                  <a:close/>
                  <a:moveTo>
                    <a:pt x="238" y="159"/>
                  </a:moveTo>
                  <a:lnTo>
                    <a:pt x="201" y="159"/>
                  </a:lnTo>
                  <a:lnTo>
                    <a:pt x="201" y="122"/>
                  </a:lnTo>
                  <a:lnTo>
                    <a:pt x="238" y="122"/>
                  </a:lnTo>
                  <a:lnTo>
                    <a:pt x="238" y="159"/>
                  </a:lnTo>
                  <a:close/>
                  <a:moveTo>
                    <a:pt x="815" y="0"/>
                  </a:moveTo>
                  <a:lnTo>
                    <a:pt x="80" y="0"/>
                  </a:lnTo>
                  <a:lnTo>
                    <a:pt x="0" y="211"/>
                  </a:lnTo>
                  <a:lnTo>
                    <a:pt x="895" y="211"/>
                  </a:lnTo>
                  <a:lnTo>
                    <a:pt x="8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84" name="Forme libre 322">
              <a:extLst>
                <a:ext uri="{FF2B5EF4-FFF2-40B4-BE49-F238E27FC236}">
                  <a16:creationId xmlns:a16="http://schemas.microsoft.com/office/drawing/2014/main" xmlns="" id="{5E64CAF0-0E1E-4978-B131-81EF0ABB8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1001713"/>
              <a:ext cx="287338" cy="57150"/>
            </a:xfrm>
            <a:custGeom>
              <a:avLst/>
              <a:gdLst>
                <a:gd name="T0" fmla="*/ 572 w 903"/>
                <a:gd name="T1" fmla="*/ 78 h 180"/>
                <a:gd name="T2" fmla="*/ 569 w 903"/>
                <a:gd name="T3" fmla="*/ 84 h 180"/>
                <a:gd name="T4" fmla="*/ 565 w 903"/>
                <a:gd name="T5" fmla="*/ 88 h 180"/>
                <a:gd name="T6" fmla="*/ 560 w 903"/>
                <a:gd name="T7" fmla="*/ 90 h 180"/>
                <a:gd name="T8" fmla="*/ 554 w 903"/>
                <a:gd name="T9" fmla="*/ 90 h 180"/>
                <a:gd name="T10" fmla="*/ 548 w 903"/>
                <a:gd name="T11" fmla="*/ 88 h 180"/>
                <a:gd name="T12" fmla="*/ 545 w 903"/>
                <a:gd name="T13" fmla="*/ 84 h 180"/>
                <a:gd name="T14" fmla="*/ 543 w 903"/>
                <a:gd name="T15" fmla="*/ 78 h 180"/>
                <a:gd name="T16" fmla="*/ 542 w 903"/>
                <a:gd name="T17" fmla="*/ 60 h 180"/>
                <a:gd name="T18" fmla="*/ 331 w 903"/>
                <a:gd name="T19" fmla="*/ 75 h 180"/>
                <a:gd name="T20" fmla="*/ 330 w 903"/>
                <a:gd name="T21" fmla="*/ 80 h 180"/>
                <a:gd name="T22" fmla="*/ 327 w 903"/>
                <a:gd name="T23" fmla="*/ 86 h 180"/>
                <a:gd name="T24" fmla="*/ 322 w 903"/>
                <a:gd name="T25" fmla="*/ 89 h 180"/>
                <a:gd name="T26" fmla="*/ 316 w 903"/>
                <a:gd name="T27" fmla="*/ 90 h 180"/>
                <a:gd name="T28" fmla="*/ 310 w 903"/>
                <a:gd name="T29" fmla="*/ 89 h 180"/>
                <a:gd name="T30" fmla="*/ 306 w 903"/>
                <a:gd name="T31" fmla="*/ 86 h 180"/>
                <a:gd name="T32" fmla="*/ 302 w 903"/>
                <a:gd name="T33" fmla="*/ 80 h 180"/>
                <a:gd name="T34" fmla="*/ 301 w 903"/>
                <a:gd name="T35" fmla="*/ 75 h 180"/>
                <a:gd name="T36" fmla="*/ 301 w 903"/>
                <a:gd name="T37" fmla="*/ 42 h 180"/>
                <a:gd name="T38" fmla="*/ 304 w 903"/>
                <a:gd name="T39" fmla="*/ 36 h 180"/>
                <a:gd name="T40" fmla="*/ 308 w 903"/>
                <a:gd name="T41" fmla="*/ 32 h 180"/>
                <a:gd name="T42" fmla="*/ 313 w 903"/>
                <a:gd name="T43" fmla="*/ 30 h 180"/>
                <a:gd name="T44" fmla="*/ 557 w 903"/>
                <a:gd name="T45" fmla="*/ 30 h 180"/>
                <a:gd name="T46" fmla="*/ 563 w 903"/>
                <a:gd name="T47" fmla="*/ 31 h 180"/>
                <a:gd name="T48" fmla="*/ 567 w 903"/>
                <a:gd name="T49" fmla="*/ 34 h 180"/>
                <a:gd name="T50" fmla="*/ 571 w 903"/>
                <a:gd name="T51" fmla="*/ 39 h 180"/>
                <a:gd name="T52" fmla="*/ 572 w 903"/>
                <a:gd name="T53" fmla="*/ 45 h 180"/>
                <a:gd name="T54" fmla="*/ 0 w 903"/>
                <a:gd name="T55" fmla="*/ 0 h 180"/>
                <a:gd name="T56" fmla="*/ 0 w 903"/>
                <a:gd name="T57" fmla="*/ 168 h 180"/>
                <a:gd name="T58" fmla="*/ 2 w 903"/>
                <a:gd name="T59" fmla="*/ 174 h 180"/>
                <a:gd name="T60" fmla="*/ 6 w 903"/>
                <a:gd name="T61" fmla="*/ 178 h 180"/>
                <a:gd name="T62" fmla="*/ 12 w 903"/>
                <a:gd name="T63" fmla="*/ 180 h 180"/>
                <a:gd name="T64" fmla="*/ 888 w 903"/>
                <a:gd name="T65" fmla="*/ 180 h 180"/>
                <a:gd name="T66" fmla="*/ 894 w 903"/>
                <a:gd name="T67" fmla="*/ 179 h 180"/>
                <a:gd name="T68" fmla="*/ 899 w 903"/>
                <a:gd name="T69" fmla="*/ 176 h 180"/>
                <a:gd name="T70" fmla="*/ 902 w 903"/>
                <a:gd name="T71" fmla="*/ 172 h 180"/>
                <a:gd name="T72" fmla="*/ 903 w 903"/>
                <a:gd name="T73" fmla="*/ 165 h 180"/>
                <a:gd name="T74" fmla="*/ 0 w 903"/>
                <a:gd name="T7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3" h="180">
                  <a:moveTo>
                    <a:pt x="572" y="75"/>
                  </a:moveTo>
                  <a:lnTo>
                    <a:pt x="572" y="78"/>
                  </a:lnTo>
                  <a:lnTo>
                    <a:pt x="571" y="80"/>
                  </a:lnTo>
                  <a:lnTo>
                    <a:pt x="569" y="84"/>
                  </a:lnTo>
                  <a:lnTo>
                    <a:pt x="567" y="86"/>
                  </a:lnTo>
                  <a:lnTo>
                    <a:pt x="565" y="88"/>
                  </a:lnTo>
                  <a:lnTo>
                    <a:pt x="563" y="89"/>
                  </a:lnTo>
                  <a:lnTo>
                    <a:pt x="560" y="90"/>
                  </a:lnTo>
                  <a:lnTo>
                    <a:pt x="557" y="90"/>
                  </a:lnTo>
                  <a:lnTo>
                    <a:pt x="554" y="90"/>
                  </a:lnTo>
                  <a:lnTo>
                    <a:pt x="551" y="89"/>
                  </a:lnTo>
                  <a:lnTo>
                    <a:pt x="548" y="88"/>
                  </a:lnTo>
                  <a:lnTo>
                    <a:pt x="546" y="86"/>
                  </a:lnTo>
                  <a:lnTo>
                    <a:pt x="545" y="84"/>
                  </a:lnTo>
                  <a:lnTo>
                    <a:pt x="543" y="80"/>
                  </a:lnTo>
                  <a:lnTo>
                    <a:pt x="543" y="78"/>
                  </a:lnTo>
                  <a:lnTo>
                    <a:pt x="542" y="75"/>
                  </a:lnTo>
                  <a:lnTo>
                    <a:pt x="542" y="60"/>
                  </a:lnTo>
                  <a:lnTo>
                    <a:pt x="331" y="60"/>
                  </a:lnTo>
                  <a:lnTo>
                    <a:pt x="331" y="75"/>
                  </a:lnTo>
                  <a:lnTo>
                    <a:pt x="331" y="78"/>
                  </a:lnTo>
                  <a:lnTo>
                    <a:pt x="330" y="80"/>
                  </a:lnTo>
                  <a:lnTo>
                    <a:pt x="328" y="84"/>
                  </a:lnTo>
                  <a:lnTo>
                    <a:pt x="327" y="86"/>
                  </a:lnTo>
                  <a:lnTo>
                    <a:pt x="325" y="88"/>
                  </a:lnTo>
                  <a:lnTo>
                    <a:pt x="322" y="89"/>
                  </a:lnTo>
                  <a:lnTo>
                    <a:pt x="320" y="90"/>
                  </a:lnTo>
                  <a:lnTo>
                    <a:pt x="316" y="90"/>
                  </a:lnTo>
                  <a:lnTo>
                    <a:pt x="313" y="90"/>
                  </a:lnTo>
                  <a:lnTo>
                    <a:pt x="310" y="89"/>
                  </a:lnTo>
                  <a:lnTo>
                    <a:pt x="308" y="88"/>
                  </a:lnTo>
                  <a:lnTo>
                    <a:pt x="306" y="86"/>
                  </a:lnTo>
                  <a:lnTo>
                    <a:pt x="304" y="84"/>
                  </a:lnTo>
                  <a:lnTo>
                    <a:pt x="302" y="80"/>
                  </a:lnTo>
                  <a:lnTo>
                    <a:pt x="301" y="78"/>
                  </a:lnTo>
                  <a:lnTo>
                    <a:pt x="301" y="75"/>
                  </a:lnTo>
                  <a:lnTo>
                    <a:pt x="301" y="45"/>
                  </a:lnTo>
                  <a:lnTo>
                    <a:pt x="301" y="42"/>
                  </a:lnTo>
                  <a:lnTo>
                    <a:pt x="302" y="39"/>
                  </a:lnTo>
                  <a:lnTo>
                    <a:pt x="304" y="36"/>
                  </a:lnTo>
                  <a:lnTo>
                    <a:pt x="306" y="34"/>
                  </a:lnTo>
                  <a:lnTo>
                    <a:pt x="308" y="32"/>
                  </a:lnTo>
                  <a:lnTo>
                    <a:pt x="310" y="31"/>
                  </a:lnTo>
                  <a:lnTo>
                    <a:pt x="313" y="30"/>
                  </a:lnTo>
                  <a:lnTo>
                    <a:pt x="316" y="30"/>
                  </a:lnTo>
                  <a:lnTo>
                    <a:pt x="557" y="30"/>
                  </a:lnTo>
                  <a:lnTo>
                    <a:pt x="560" y="30"/>
                  </a:lnTo>
                  <a:lnTo>
                    <a:pt x="563" y="31"/>
                  </a:lnTo>
                  <a:lnTo>
                    <a:pt x="565" y="32"/>
                  </a:lnTo>
                  <a:lnTo>
                    <a:pt x="567" y="34"/>
                  </a:lnTo>
                  <a:lnTo>
                    <a:pt x="569" y="36"/>
                  </a:lnTo>
                  <a:lnTo>
                    <a:pt x="571" y="39"/>
                  </a:lnTo>
                  <a:lnTo>
                    <a:pt x="572" y="42"/>
                  </a:lnTo>
                  <a:lnTo>
                    <a:pt x="572" y="45"/>
                  </a:lnTo>
                  <a:lnTo>
                    <a:pt x="572" y="75"/>
                  </a:lnTo>
                  <a:close/>
                  <a:moveTo>
                    <a:pt x="0" y="0"/>
                  </a:moveTo>
                  <a:lnTo>
                    <a:pt x="0" y="165"/>
                  </a:lnTo>
                  <a:lnTo>
                    <a:pt x="0" y="168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9"/>
                  </a:lnTo>
                  <a:lnTo>
                    <a:pt x="12" y="180"/>
                  </a:lnTo>
                  <a:lnTo>
                    <a:pt x="15" y="180"/>
                  </a:lnTo>
                  <a:lnTo>
                    <a:pt x="888" y="180"/>
                  </a:lnTo>
                  <a:lnTo>
                    <a:pt x="891" y="180"/>
                  </a:lnTo>
                  <a:lnTo>
                    <a:pt x="894" y="179"/>
                  </a:lnTo>
                  <a:lnTo>
                    <a:pt x="897" y="178"/>
                  </a:lnTo>
                  <a:lnTo>
                    <a:pt x="899" y="176"/>
                  </a:lnTo>
                  <a:lnTo>
                    <a:pt x="901" y="174"/>
                  </a:lnTo>
                  <a:lnTo>
                    <a:pt x="902" y="172"/>
                  </a:lnTo>
                  <a:lnTo>
                    <a:pt x="903" y="168"/>
                  </a:lnTo>
                  <a:lnTo>
                    <a:pt x="903" y="165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85" name="Forme libre 323">
              <a:extLst>
                <a:ext uri="{FF2B5EF4-FFF2-40B4-BE49-F238E27FC236}">
                  <a16:creationId xmlns:a16="http://schemas.microsoft.com/office/drawing/2014/main" xmlns="" id="{4F8D27CA-EA67-412D-83F2-F661D003B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771525"/>
              <a:ext cx="230188" cy="142875"/>
            </a:xfrm>
            <a:custGeom>
              <a:avLst/>
              <a:gdLst>
                <a:gd name="T0" fmla="*/ 448 w 723"/>
                <a:gd name="T1" fmla="*/ 361 h 452"/>
                <a:gd name="T2" fmla="*/ 441 w 723"/>
                <a:gd name="T3" fmla="*/ 357 h 452"/>
                <a:gd name="T4" fmla="*/ 438 w 723"/>
                <a:gd name="T5" fmla="*/ 350 h 452"/>
                <a:gd name="T6" fmla="*/ 438 w 723"/>
                <a:gd name="T7" fmla="*/ 340 h 452"/>
                <a:gd name="T8" fmla="*/ 443 w 723"/>
                <a:gd name="T9" fmla="*/ 334 h 452"/>
                <a:gd name="T10" fmla="*/ 452 w 723"/>
                <a:gd name="T11" fmla="*/ 331 h 452"/>
                <a:gd name="T12" fmla="*/ 608 w 723"/>
                <a:gd name="T13" fmla="*/ 333 h 452"/>
                <a:gd name="T14" fmla="*/ 615 w 723"/>
                <a:gd name="T15" fmla="*/ 338 h 452"/>
                <a:gd name="T16" fmla="*/ 618 w 723"/>
                <a:gd name="T17" fmla="*/ 346 h 452"/>
                <a:gd name="T18" fmla="*/ 615 w 723"/>
                <a:gd name="T19" fmla="*/ 355 h 452"/>
                <a:gd name="T20" fmla="*/ 608 w 723"/>
                <a:gd name="T21" fmla="*/ 360 h 452"/>
                <a:gd name="T22" fmla="*/ 331 w 723"/>
                <a:gd name="T23" fmla="*/ 407 h 452"/>
                <a:gd name="T24" fmla="*/ 329 w 723"/>
                <a:gd name="T25" fmla="*/ 415 h 452"/>
                <a:gd name="T26" fmla="*/ 322 w 723"/>
                <a:gd name="T27" fmla="*/ 420 h 452"/>
                <a:gd name="T28" fmla="*/ 105 w 723"/>
                <a:gd name="T29" fmla="*/ 422 h 452"/>
                <a:gd name="T30" fmla="*/ 98 w 723"/>
                <a:gd name="T31" fmla="*/ 419 h 452"/>
                <a:gd name="T32" fmla="*/ 92 w 723"/>
                <a:gd name="T33" fmla="*/ 412 h 452"/>
                <a:gd name="T34" fmla="*/ 90 w 723"/>
                <a:gd name="T35" fmla="*/ 286 h 452"/>
                <a:gd name="T36" fmla="*/ 93 w 723"/>
                <a:gd name="T37" fmla="*/ 278 h 452"/>
                <a:gd name="T38" fmla="*/ 100 w 723"/>
                <a:gd name="T39" fmla="*/ 272 h 452"/>
                <a:gd name="T40" fmla="*/ 316 w 723"/>
                <a:gd name="T41" fmla="*/ 271 h 452"/>
                <a:gd name="T42" fmla="*/ 325 w 723"/>
                <a:gd name="T43" fmla="*/ 274 h 452"/>
                <a:gd name="T44" fmla="*/ 330 w 723"/>
                <a:gd name="T45" fmla="*/ 280 h 452"/>
                <a:gd name="T46" fmla="*/ 331 w 723"/>
                <a:gd name="T47" fmla="*/ 407 h 452"/>
                <a:gd name="T48" fmla="*/ 722 w 723"/>
                <a:gd name="T49" fmla="*/ 220 h 452"/>
                <a:gd name="T50" fmla="*/ 717 w 723"/>
                <a:gd name="T51" fmla="*/ 213 h 452"/>
                <a:gd name="T52" fmla="*/ 708 w 723"/>
                <a:gd name="T53" fmla="*/ 211 h 452"/>
                <a:gd name="T54" fmla="*/ 678 w 723"/>
                <a:gd name="T55" fmla="*/ 150 h 452"/>
                <a:gd name="T56" fmla="*/ 703 w 723"/>
                <a:gd name="T57" fmla="*/ 143 h 452"/>
                <a:gd name="T58" fmla="*/ 720 w 723"/>
                <a:gd name="T59" fmla="*/ 123 h 452"/>
                <a:gd name="T60" fmla="*/ 723 w 723"/>
                <a:gd name="T61" fmla="*/ 45 h 452"/>
                <a:gd name="T62" fmla="*/ 715 w 723"/>
                <a:gd name="T63" fmla="*/ 20 h 452"/>
                <a:gd name="T64" fmla="*/ 695 w 723"/>
                <a:gd name="T65" fmla="*/ 3 h 452"/>
                <a:gd name="T66" fmla="*/ 497 w 723"/>
                <a:gd name="T67" fmla="*/ 0 h 452"/>
                <a:gd name="T68" fmla="*/ 472 w 723"/>
                <a:gd name="T69" fmla="*/ 8 h 452"/>
                <a:gd name="T70" fmla="*/ 456 w 723"/>
                <a:gd name="T71" fmla="*/ 28 h 452"/>
                <a:gd name="T72" fmla="*/ 452 w 723"/>
                <a:gd name="T73" fmla="*/ 105 h 452"/>
                <a:gd name="T74" fmla="*/ 460 w 723"/>
                <a:gd name="T75" fmla="*/ 131 h 452"/>
                <a:gd name="T76" fmla="*/ 479 w 723"/>
                <a:gd name="T77" fmla="*/ 147 h 452"/>
                <a:gd name="T78" fmla="*/ 573 w 723"/>
                <a:gd name="T79" fmla="*/ 150 h 452"/>
                <a:gd name="T80" fmla="*/ 301 w 723"/>
                <a:gd name="T81" fmla="*/ 75 h 452"/>
                <a:gd name="T82" fmla="*/ 297 w 723"/>
                <a:gd name="T83" fmla="*/ 65 h 452"/>
                <a:gd name="T84" fmla="*/ 288 w 723"/>
                <a:gd name="T85" fmla="*/ 60 h 452"/>
                <a:gd name="T86" fmla="*/ 130 w 723"/>
                <a:gd name="T87" fmla="*/ 121 h 452"/>
                <a:gd name="T88" fmla="*/ 121 w 723"/>
                <a:gd name="T89" fmla="*/ 131 h 452"/>
                <a:gd name="T90" fmla="*/ 15 w 723"/>
                <a:gd name="T91" fmla="*/ 211 h 452"/>
                <a:gd name="T92" fmla="*/ 7 w 723"/>
                <a:gd name="T93" fmla="*/ 213 h 452"/>
                <a:gd name="T94" fmla="*/ 1 w 723"/>
                <a:gd name="T95" fmla="*/ 220 h 452"/>
                <a:gd name="T96" fmla="*/ 0 w 723"/>
                <a:gd name="T97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3" h="452">
                  <a:moveTo>
                    <a:pt x="603" y="361"/>
                  </a:moveTo>
                  <a:lnTo>
                    <a:pt x="452" y="361"/>
                  </a:lnTo>
                  <a:lnTo>
                    <a:pt x="448" y="361"/>
                  </a:lnTo>
                  <a:lnTo>
                    <a:pt x="446" y="360"/>
                  </a:lnTo>
                  <a:lnTo>
                    <a:pt x="443" y="359"/>
                  </a:lnTo>
                  <a:lnTo>
                    <a:pt x="441" y="357"/>
                  </a:lnTo>
                  <a:lnTo>
                    <a:pt x="440" y="355"/>
                  </a:lnTo>
                  <a:lnTo>
                    <a:pt x="438" y="352"/>
                  </a:lnTo>
                  <a:lnTo>
                    <a:pt x="438" y="350"/>
                  </a:lnTo>
                  <a:lnTo>
                    <a:pt x="437" y="346"/>
                  </a:lnTo>
                  <a:lnTo>
                    <a:pt x="438" y="343"/>
                  </a:lnTo>
                  <a:lnTo>
                    <a:pt x="438" y="340"/>
                  </a:lnTo>
                  <a:lnTo>
                    <a:pt x="440" y="338"/>
                  </a:lnTo>
                  <a:lnTo>
                    <a:pt x="441" y="336"/>
                  </a:lnTo>
                  <a:lnTo>
                    <a:pt x="443" y="334"/>
                  </a:lnTo>
                  <a:lnTo>
                    <a:pt x="446" y="333"/>
                  </a:lnTo>
                  <a:lnTo>
                    <a:pt x="448" y="331"/>
                  </a:lnTo>
                  <a:lnTo>
                    <a:pt x="452" y="331"/>
                  </a:lnTo>
                  <a:lnTo>
                    <a:pt x="603" y="331"/>
                  </a:lnTo>
                  <a:lnTo>
                    <a:pt x="605" y="331"/>
                  </a:lnTo>
                  <a:lnTo>
                    <a:pt x="608" y="333"/>
                  </a:lnTo>
                  <a:lnTo>
                    <a:pt x="610" y="334"/>
                  </a:lnTo>
                  <a:lnTo>
                    <a:pt x="614" y="336"/>
                  </a:lnTo>
                  <a:lnTo>
                    <a:pt x="615" y="338"/>
                  </a:lnTo>
                  <a:lnTo>
                    <a:pt x="617" y="340"/>
                  </a:lnTo>
                  <a:lnTo>
                    <a:pt x="617" y="343"/>
                  </a:lnTo>
                  <a:lnTo>
                    <a:pt x="618" y="346"/>
                  </a:lnTo>
                  <a:lnTo>
                    <a:pt x="617" y="350"/>
                  </a:lnTo>
                  <a:lnTo>
                    <a:pt x="617" y="352"/>
                  </a:lnTo>
                  <a:lnTo>
                    <a:pt x="615" y="355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0"/>
                  </a:lnTo>
                  <a:lnTo>
                    <a:pt x="605" y="361"/>
                  </a:lnTo>
                  <a:lnTo>
                    <a:pt x="603" y="361"/>
                  </a:lnTo>
                  <a:close/>
                  <a:moveTo>
                    <a:pt x="331" y="407"/>
                  </a:moveTo>
                  <a:lnTo>
                    <a:pt x="331" y="410"/>
                  </a:lnTo>
                  <a:lnTo>
                    <a:pt x="330" y="412"/>
                  </a:lnTo>
                  <a:lnTo>
                    <a:pt x="329" y="415"/>
                  </a:lnTo>
                  <a:lnTo>
                    <a:pt x="327" y="417"/>
                  </a:lnTo>
                  <a:lnTo>
                    <a:pt x="325" y="419"/>
                  </a:lnTo>
                  <a:lnTo>
                    <a:pt x="322" y="420"/>
                  </a:lnTo>
                  <a:lnTo>
                    <a:pt x="320" y="422"/>
                  </a:lnTo>
                  <a:lnTo>
                    <a:pt x="316" y="422"/>
                  </a:lnTo>
                  <a:lnTo>
                    <a:pt x="105" y="422"/>
                  </a:lnTo>
                  <a:lnTo>
                    <a:pt x="103" y="422"/>
                  </a:lnTo>
                  <a:lnTo>
                    <a:pt x="100" y="420"/>
                  </a:lnTo>
                  <a:lnTo>
                    <a:pt x="98" y="419"/>
                  </a:lnTo>
                  <a:lnTo>
                    <a:pt x="96" y="417"/>
                  </a:lnTo>
                  <a:lnTo>
                    <a:pt x="93" y="415"/>
                  </a:lnTo>
                  <a:lnTo>
                    <a:pt x="92" y="412"/>
                  </a:lnTo>
                  <a:lnTo>
                    <a:pt x="91" y="410"/>
                  </a:lnTo>
                  <a:lnTo>
                    <a:pt x="90" y="407"/>
                  </a:lnTo>
                  <a:lnTo>
                    <a:pt x="90" y="286"/>
                  </a:lnTo>
                  <a:lnTo>
                    <a:pt x="91" y="283"/>
                  </a:lnTo>
                  <a:lnTo>
                    <a:pt x="92" y="280"/>
                  </a:lnTo>
                  <a:lnTo>
                    <a:pt x="93" y="278"/>
                  </a:lnTo>
                  <a:lnTo>
                    <a:pt x="96" y="276"/>
                  </a:lnTo>
                  <a:lnTo>
                    <a:pt x="98" y="274"/>
                  </a:lnTo>
                  <a:lnTo>
                    <a:pt x="100" y="272"/>
                  </a:lnTo>
                  <a:lnTo>
                    <a:pt x="103" y="271"/>
                  </a:lnTo>
                  <a:lnTo>
                    <a:pt x="105" y="271"/>
                  </a:lnTo>
                  <a:lnTo>
                    <a:pt x="316" y="271"/>
                  </a:lnTo>
                  <a:lnTo>
                    <a:pt x="320" y="271"/>
                  </a:lnTo>
                  <a:lnTo>
                    <a:pt x="322" y="272"/>
                  </a:lnTo>
                  <a:lnTo>
                    <a:pt x="325" y="274"/>
                  </a:lnTo>
                  <a:lnTo>
                    <a:pt x="327" y="276"/>
                  </a:lnTo>
                  <a:lnTo>
                    <a:pt x="329" y="278"/>
                  </a:lnTo>
                  <a:lnTo>
                    <a:pt x="330" y="280"/>
                  </a:lnTo>
                  <a:lnTo>
                    <a:pt x="331" y="283"/>
                  </a:lnTo>
                  <a:lnTo>
                    <a:pt x="331" y="286"/>
                  </a:lnTo>
                  <a:lnTo>
                    <a:pt x="331" y="407"/>
                  </a:lnTo>
                  <a:close/>
                  <a:moveTo>
                    <a:pt x="723" y="226"/>
                  </a:moveTo>
                  <a:lnTo>
                    <a:pt x="723" y="223"/>
                  </a:lnTo>
                  <a:lnTo>
                    <a:pt x="722" y="220"/>
                  </a:lnTo>
                  <a:lnTo>
                    <a:pt x="721" y="218"/>
                  </a:lnTo>
                  <a:lnTo>
                    <a:pt x="719" y="216"/>
                  </a:lnTo>
                  <a:lnTo>
                    <a:pt x="717" y="213"/>
                  </a:lnTo>
                  <a:lnTo>
                    <a:pt x="713" y="212"/>
                  </a:lnTo>
                  <a:lnTo>
                    <a:pt x="711" y="211"/>
                  </a:lnTo>
                  <a:lnTo>
                    <a:pt x="708" y="211"/>
                  </a:lnTo>
                  <a:lnTo>
                    <a:pt x="603" y="211"/>
                  </a:lnTo>
                  <a:lnTo>
                    <a:pt x="603" y="150"/>
                  </a:lnTo>
                  <a:lnTo>
                    <a:pt x="678" y="150"/>
                  </a:lnTo>
                  <a:lnTo>
                    <a:pt x="686" y="149"/>
                  </a:lnTo>
                  <a:lnTo>
                    <a:pt x="695" y="147"/>
                  </a:lnTo>
                  <a:lnTo>
                    <a:pt x="703" y="143"/>
                  </a:lnTo>
                  <a:lnTo>
                    <a:pt x="710" y="137"/>
                  </a:lnTo>
                  <a:lnTo>
                    <a:pt x="715" y="131"/>
                  </a:lnTo>
                  <a:lnTo>
                    <a:pt x="720" y="123"/>
                  </a:lnTo>
                  <a:lnTo>
                    <a:pt x="722" y="115"/>
                  </a:lnTo>
                  <a:lnTo>
                    <a:pt x="723" y="105"/>
                  </a:lnTo>
                  <a:lnTo>
                    <a:pt x="723" y="45"/>
                  </a:lnTo>
                  <a:lnTo>
                    <a:pt x="722" y="36"/>
                  </a:lnTo>
                  <a:lnTo>
                    <a:pt x="720" y="28"/>
                  </a:lnTo>
                  <a:lnTo>
                    <a:pt x="715" y="20"/>
                  </a:lnTo>
                  <a:lnTo>
                    <a:pt x="710" y="13"/>
                  </a:lnTo>
                  <a:lnTo>
                    <a:pt x="703" y="8"/>
                  </a:lnTo>
                  <a:lnTo>
                    <a:pt x="695" y="3"/>
                  </a:lnTo>
                  <a:lnTo>
                    <a:pt x="686" y="1"/>
                  </a:lnTo>
                  <a:lnTo>
                    <a:pt x="678" y="0"/>
                  </a:lnTo>
                  <a:lnTo>
                    <a:pt x="497" y="0"/>
                  </a:lnTo>
                  <a:lnTo>
                    <a:pt x="488" y="1"/>
                  </a:lnTo>
                  <a:lnTo>
                    <a:pt x="479" y="3"/>
                  </a:lnTo>
                  <a:lnTo>
                    <a:pt x="472" y="8"/>
                  </a:lnTo>
                  <a:lnTo>
                    <a:pt x="466" y="13"/>
                  </a:lnTo>
                  <a:lnTo>
                    <a:pt x="460" y="20"/>
                  </a:lnTo>
                  <a:lnTo>
                    <a:pt x="456" y="28"/>
                  </a:lnTo>
                  <a:lnTo>
                    <a:pt x="453" y="36"/>
                  </a:lnTo>
                  <a:lnTo>
                    <a:pt x="452" y="45"/>
                  </a:lnTo>
                  <a:lnTo>
                    <a:pt x="452" y="105"/>
                  </a:lnTo>
                  <a:lnTo>
                    <a:pt x="453" y="115"/>
                  </a:lnTo>
                  <a:lnTo>
                    <a:pt x="456" y="123"/>
                  </a:lnTo>
                  <a:lnTo>
                    <a:pt x="460" y="131"/>
                  </a:lnTo>
                  <a:lnTo>
                    <a:pt x="466" y="137"/>
                  </a:lnTo>
                  <a:lnTo>
                    <a:pt x="472" y="143"/>
                  </a:lnTo>
                  <a:lnTo>
                    <a:pt x="479" y="147"/>
                  </a:lnTo>
                  <a:lnTo>
                    <a:pt x="488" y="150"/>
                  </a:lnTo>
                  <a:lnTo>
                    <a:pt x="497" y="150"/>
                  </a:lnTo>
                  <a:lnTo>
                    <a:pt x="573" y="150"/>
                  </a:lnTo>
                  <a:lnTo>
                    <a:pt x="573" y="211"/>
                  </a:lnTo>
                  <a:lnTo>
                    <a:pt x="301" y="211"/>
                  </a:lnTo>
                  <a:lnTo>
                    <a:pt x="301" y="75"/>
                  </a:lnTo>
                  <a:lnTo>
                    <a:pt x="301" y="72"/>
                  </a:lnTo>
                  <a:lnTo>
                    <a:pt x="299" y="69"/>
                  </a:lnTo>
                  <a:lnTo>
                    <a:pt x="297" y="65"/>
                  </a:lnTo>
                  <a:lnTo>
                    <a:pt x="295" y="63"/>
                  </a:lnTo>
                  <a:lnTo>
                    <a:pt x="292" y="61"/>
                  </a:lnTo>
                  <a:lnTo>
                    <a:pt x="288" y="60"/>
                  </a:lnTo>
                  <a:lnTo>
                    <a:pt x="284" y="60"/>
                  </a:lnTo>
                  <a:lnTo>
                    <a:pt x="281" y="61"/>
                  </a:lnTo>
                  <a:lnTo>
                    <a:pt x="130" y="121"/>
                  </a:lnTo>
                  <a:lnTo>
                    <a:pt x="127" y="123"/>
                  </a:lnTo>
                  <a:lnTo>
                    <a:pt x="123" y="128"/>
                  </a:lnTo>
                  <a:lnTo>
                    <a:pt x="121" y="131"/>
                  </a:lnTo>
                  <a:lnTo>
                    <a:pt x="121" y="135"/>
                  </a:lnTo>
                  <a:lnTo>
                    <a:pt x="121" y="211"/>
                  </a:lnTo>
                  <a:lnTo>
                    <a:pt x="15" y="211"/>
                  </a:lnTo>
                  <a:lnTo>
                    <a:pt x="12" y="211"/>
                  </a:lnTo>
                  <a:lnTo>
                    <a:pt x="10" y="212"/>
                  </a:lnTo>
                  <a:lnTo>
                    <a:pt x="7" y="213"/>
                  </a:lnTo>
                  <a:lnTo>
                    <a:pt x="4" y="216"/>
                  </a:lnTo>
                  <a:lnTo>
                    <a:pt x="3" y="218"/>
                  </a:lnTo>
                  <a:lnTo>
                    <a:pt x="1" y="220"/>
                  </a:lnTo>
                  <a:lnTo>
                    <a:pt x="1" y="223"/>
                  </a:lnTo>
                  <a:lnTo>
                    <a:pt x="0" y="226"/>
                  </a:lnTo>
                  <a:lnTo>
                    <a:pt x="0" y="452"/>
                  </a:lnTo>
                  <a:lnTo>
                    <a:pt x="723" y="452"/>
                  </a:lnTo>
                  <a:lnTo>
                    <a:pt x="723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64E23882-97E3-4B34-BBE0-6959274930AF}"/>
              </a:ext>
            </a:extLst>
          </p:cNvPr>
          <p:cNvSpPr/>
          <p:nvPr/>
        </p:nvSpPr>
        <p:spPr>
          <a:xfrm>
            <a:off x="10513894" y="1827649"/>
            <a:ext cx="1285929" cy="461665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r" rtl="0">
              <a:spcBef>
                <a:spcPts val="600"/>
              </a:spcBef>
            </a:pPr>
            <a:r>
              <a:rPr lang="fr-FR" sz="2400" noProof="1">
                <a:solidFill>
                  <a:schemeClr val="bg1"/>
                </a:solidFill>
              </a:rPr>
              <a:t>704,78 €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576948FB-CC34-4B03-88DC-8401A5A57F4D}"/>
              </a:ext>
            </a:extLst>
          </p:cNvPr>
          <p:cNvSpPr/>
          <p:nvPr/>
        </p:nvSpPr>
        <p:spPr>
          <a:xfrm>
            <a:off x="10885423" y="2580055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191,01 €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6E0B43-CBC1-4B75-A350-E61BB761761E}"/>
              </a:ext>
            </a:extLst>
          </p:cNvPr>
          <p:cNvSpPr/>
          <p:nvPr/>
        </p:nvSpPr>
        <p:spPr>
          <a:xfrm>
            <a:off x="10885423" y="2994209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189,31 €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C4B4557E-2EE3-41E0-8A59-E60F50BDB6EC}"/>
              </a:ext>
            </a:extLst>
          </p:cNvPr>
          <p:cNvSpPr/>
          <p:nvPr/>
        </p:nvSpPr>
        <p:spPr>
          <a:xfrm>
            <a:off x="10885423" y="3412943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186,54 €</a:t>
            </a:r>
          </a:p>
        </p:txBody>
      </p:sp>
      <p:sp>
        <p:nvSpPr>
          <p:cNvPr id="194" name="Forme libre 154" descr="Ceci est le logo de Facebook.">
            <a:extLst>
              <a:ext uri="{FF2B5EF4-FFF2-40B4-BE49-F238E27FC236}">
                <a16:creationId xmlns:a16="http://schemas.microsoft.com/office/drawing/2014/main" xmlns="" id="{BA54671E-ACFD-4428-B4B7-A37E5BA61CB3}"/>
              </a:ext>
            </a:extLst>
          </p:cNvPr>
          <p:cNvSpPr>
            <a:spLocks/>
          </p:cNvSpPr>
          <p:nvPr/>
        </p:nvSpPr>
        <p:spPr bwMode="auto">
          <a:xfrm>
            <a:off x="8689204" y="4222451"/>
            <a:ext cx="138355" cy="258819"/>
          </a:xfrm>
          <a:custGeom>
            <a:avLst/>
            <a:gdLst>
              <a:gd name="T0" fmla="*/ 49 w 49"/>
              <a:gd name="T1" fmla="*/ 28 h 92"/>
              <a:gd name="T2" fmla="*/ 32 w 49"/>
              <a:gd name="T3" fmla="*/ 28 h 92"/>
              <a:gd name="T4" fmla="*/ 32 w 49"/>
              <a:gd name="T5" fmla="*/ 20 h 92"/>
              <a:gd name="T6" fmla="*/ 36 w 49"/>
              <a:gd name="T7" fmla="*/ 16 h 92"/>
              <a:gd name="T8" fmla="*/ 48 w 49"/>
              <a:gd name="T9" fmla="*/ 16 h 92"/>
              <a:gd name="T10" fmla="*/ 48 w 49"/>
              <a:gd name="T11" fmla="*/ 0 h 92"/>
              <a:gd name="T12" fmla="*/ 31 w 49"/>
              <a:gd name="T13" fmla="*/ 0 h 92"/>
              <a:gd name="T14" fmla="*/ 12 w 49"/>
              <a:gd name="T15" fmla="*/ 19 h 92"/>
              <a:gd name="T16" fmla="*/ 12 w 49"/>
              <a:gd name="T17" fmla="*/ 28 h 92"/>
              <a:gd name="T18" fmla="*/ 0 w 49"/>
              <a:gd name="T19" fmla="*/ 28 h 92"/>
              <a:gd name="T20" fmla="*/ 0 w 49"/>
              <a:gd name="T21" fmla="*/ 44 h 92"/>
              <a:gd name="T22" fmla="*/ 12 w 49"/>
              <a:gd name="T23" fmla="*/ 44 h 92"/>
              <a:gd name="T24" fmla="*/ 12 w 49"/>
              <a:gd name="T25" fmla="*/ 92 h 92"/>
              <a:gd name="T26" fmla="*/ 32 w 49"/>
              <a:gd name="T27" fmla="*/ 92 h 92"/>
              <a:gd name="T28" fmla="*/ 32 w 49"/>
              <a:gd name="T29" fmla="*/ 44 h 92"/>
              <a:gd name="T30" fmla="*/ 47 w 49"/>
              <a:gd name="T31" fmla="*/ 44 h 92"/>
              <a:gd name="T32" fmla="*/ 49 w 49"/>
              <a:gd name="T33" fmla="*/ 2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" h="92">
                <a:moveTo>
                  <a:pt x="49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17"/>
                  <a:pt x="34" y="16"/>
                  <a:pt x="36" y="16"/>
                </a:cubicBezTo>
                <a:cubicBezTo>
                  <a:pt x="38" y="16"/>
                  <a:pt x="48" y="16"/>
                  <a:pt x="48" y="16"/>
                </a:cubicBezTo>
                <a:cubicBezTo>
                  <a:pt x="48" y="0"/>
                  <a:pt x="48" y="0"/>
                  <a:pt x="4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5" y="0"/>
                  <a:pt x="12" y="12"/>
                  <a:pt x="12" y="19"/>
                </a:cubicBezTo>
                <a:cubicBezTo>
                  <a:pt x="12" y="28"/>
                  <a:pt x="12" y="28"/>
                  <a:pt x="12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4"/>
                  <a:pt x="0" y="44"/>
                  <a:pt x="0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65"/>
                  <a:pt x="12" y="92"/>
                  <a:pt x="1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2"/>
                  <a:pt x="32" y="64"/>
                  <a:pt x="32" y="44"/>
                </a:cubicBezTo>
                <a:cubicBezTo>
                  <a:pt x="47" y="44"/>
                  <a:pt x="47" y="44"/>
                  <a:pt x="47" y="44"/>
                </a:cubicBezTo>
                <a:lnTo>
                  <a:pt x="49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1"/>
          </a:p>
        </p:txBody>
      </p:sp>
      <p:sp>
        <p:nvSpPr>
          <p:cNvPr id="196" name="Forme libre 162" descr="Ceci est le logo de Twitter.">
            <a:extLst>
              <a:ext uri="{FF2B5EF4-FFF2-40B4-BE49-F238E27FC236}">
                <a16:creationId xmlns:a16="http://schemas.microsoft.com/office/drawing/2014/main" xmlns="" id="{8AD2DF00-0982-4B28-B4A0-DF7B4B6DA358}"/>
              </a:ext>
            </a:extLst>
          </p:cNvPr>
          <p:cNvSpPr>
            <a:spLocks/>
          </p:cNvSpPr>
          <p:nvPr/>
        </p:nvSpPr>
        <p:spPr bwMode="auto">
          <a:xfrm>
            <a:off x="8631357" y="5066778"/>
            <a:ext cx="254048" cy="202761"/>
          </a:xfrm>
          <a:custGeom>
            <a:avLst/>
            <a:gdLst>
              <a:gd name="T0" fmla="*/ 90 w 90"/>
              <a:gd name="T1" fmla="*/ 9 h 72"/>
              <a:gd name="T2" fmla="*/ 81 w 90"/>
              <a:gd name="T3" fmla="*/ 9 h 72"/>
              <a:gd name="T4" fmla="*/ 86 w 90"/>
              <a:gd name="T5" fmla="*/ 1 h 72"/>
              <a:gd name="T6" fmla="*/ 75 w 90"/>
              <a:gd name="T7" fmla="*/ 6 h 72"/>
              <a:gd name="T8" fmla="*/ 61 w 90"/>
              <a:gd name="T9" fmla="*/ 0 h 72"/>
              <a:gd name="T10" fmla="*/ 43 w 90"/>
              <a:gd name="T11" fmla="*/ 18 h 72"/>
              <a:gd name="T12" fmla="*/ 44 w 90"/>
              <a:gd name="T13" fmla="*/ 22 h 72"/>
              <a:gd name="T14" fmla="*/ 6 w 90"/>
              <a:gd name="T15" fmla="*/ 3 h 72"/>
              <a:gd name="T16" fmla="*/ 4 w 90"/>
              <a:gd name="T17" fmla="*/ 12 h 72"/>
              <a:gd name="T18" fmla="*/ 12 w 90"/>
              <a:gd name="T19" fmla="*/ 28 h 72"/>
              <a:gd name="T20" fmla="*/ 4 w 90"/>
              <a:gd name="T21" fmla="*/ 25 h 72"/>
              <a:gd name="T22" fmla="*/ 4 w 90"/>
              <a:gd name="T23" fmla="*/ 26 h 72"/>
              <a:gd name="T24" fmla="*/ 18 w 90"/>
              <a:gd name="T25" fmla="*/ 43 h 72"/>
              <a:gd name="T26" fmla="*/ 10 w 90"/>
              <a:gd name="T27" fmla="*/ 44 h 72"/>
              <a:gd name="T28" fmla="*/ 27 w 90"/>
              <a:gd name="T29" fmla="*/ 56 h 72"/>
              <a:gd name="T30" fmla="*/ 0 w 90"/>
              <a:gd name="T31" fmla="*/ 64 h 72"/>
              <a:gd name="T32" fmla="*/ 28 w 90"/>
              <a:gd name="T33" fmla="*/ 72 h 72"/>
              <a:gd name="T34" fmla="*/ 80 w 90"/>
              <a:gd name="T35" fmla="*/ 20 h 72"/>
              <a:gd name="T36" fmla="*/ 80 w 90"/>
              <a:gd name="T37" fmla="*/ 18 h 72"/>
              <a:gd name="T38" fmla="*/ 90 w 90"/>
              <a:gd name="T39" fmla="*/ 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72">
                <a:moveTo>
                  <a:pt x="90" y="9"/>
                </a:moveTo>
                <a:cubicBezTo>
                  <a:pt x="87" y="11"/>
                  <a:pt x="84" y="11"/>
                  <a:pt x="81" y="9"/>
                </a:cubicBezTo>
                <a:cubicBezTo>
                  <a:pt x="85" y="7"/>
                  <a:pt x="85" y="6"/>
                  <a:pt x="86" y="1"/>
                </a:cubicBezTo>
                <a:cubicBezTo>
                  <a:pt x="83" y="3"/>
                  <a:pt x="79" y="5"/>
                  <a:pt x="75" y="6"/>
                </a:cubicBezTo>
                <a:cubicBezTo>
                  <a:pt x="71" y="2"/>
                  <a:pt x="67" y="0"/>
                  <a:pt x="61" y="0"/>
                </a:cubicBezTo>
                <a:cubicBezTo>
                  <a:pt x="51" y="0"/>
                  <a:pt x="43" y="8"/>
                  <a:pt x="43" y="18"/>
                </a:cubicBezTo>
                <a:cubicBezTo>
                  <a:pt x="43" y="20"/>
                  <a:pt x="43" y="21"/>
                  <a:pt x="44" y="22"/>
                </a:cubicBezTo>
                <a:cubicBezTo>
                  <a:pt x="29" y="22"/>
                  <a:pt x="15" y="14"/>
                  <a:pt x="6" y="3"/>
                </a:cubicBezTo>
                <a:cubicBezTo>
                  <a:pt x="5" y="6"/>
                  <a:pt x="4" y="9"/>
                  <a:pt x="4" y="12"/>
                </a:cubicBezTo>
                <a:cubicBezTo>
                  <a:pt x="4" y="19"/>
                  <a:pt x="7" y="24"/>
                  <a:pt x="12" y="28"/>
                </a:cubicBezTo>
                <a:cubicBezTo>
                  <a:pt x="9" y="27"/>
                  <a:pt x="6" y="27"/>
                  <a:pt x="4" y="25"/>
                </a:cubicBezTo>
                <a:cubicBezTo>
                  <a:pt x="4" y="25"/>
                  <a:pt x="4" y="25"/>
                  <a:pt x="4" y="26"/>
                </a:cubicBezTo>
                <a:cubicBezTo>
                  <a:pt x="4" y="34"/>
                  <a:pt x="10" y="42"/>
                  <a:pt x="18" y="43"/>
                </a:cubicBezTo>
                <a:cubicBezTo>
                  <a:pt x="15" y="44"/>
                  <a:pt x="13" y="44"/>
                  <a:pt x="10" y="44"/>
                </a:cubicBezTo>
                <a:cubicBezTo>
                  <a:pt x="12" y="51"/>
                  <a:pt x="19" y="56"/>
                  <a:pt x="27" y="56"/>
                </a:cubicBezTo>
                <a:cubicBezTo>
                  <a:pt x="19" y="62"/>
                  <a:pt x="9" y="65"/>
                  <a:pt x="0" y="64"/>
                </a:cubicBezTo>
                <a:cubicBezTo>
                  <a:pt x="8" y="69"/>
                  <a:pt x="18" y="72"/>
                  <a:pt x="28" y="72"/>
                </a:cubicBezTo>
                <a:cubicBezTo>
                  <a:pt x="61" y="72"/>
                  <a:pt x="80" y="44"/>
                  <a:pt x="80" y="20"/>
                </a:cubicBezTo>
                <a:cubicBezTo>
                  <a:pt x="80" y="19"/>
                  <a:pt x="80" y="19"/>
                  <a:pt x="80" y="18"/>
                </a:cubicBezTo>
                <a:cubicBezTo>
                  <a:pt x="83" y="15"/>
                  <a:pt x="87" y="13"/>
                  <a:pt x="9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1"/>
          </a:p>
        </p:txBody>
      </p:sp>
      <p:grpSp>
        <p:nvGrpSpPr>
          <p:cNvPr id="7" name="Groupe 196" descr="Ceci est le logo d’Instagram.">
            <a:extLst>
              <a:ext uri="{FF2B5EF4-FFF2-40B4-BE49-F238E27FC236}">
                <a16:creationId xmlns:a16="http://schemas.microsoft.com/office/drawing/2014/main" xmlns="" id="{105EB04D-523A-471B-94D7-64FDA15599AA}"/>
              </a:ext>
            </a:extLst>
          </p:cNvPr>
          <p:cNvGrpSpPr/>
          <p:nvPr/>
        </p:nvGrpSpPr>
        <p:grpSpPr>
          <a:xfrm>
            <a:off x="8634339" y="5859817"/>
            <a:ext cx="248085" cy="249277"/>
            <a:chOff x="3406775" y="2181225"/>
            <a:chExt cx="330200" cy="331788"/>
          </a:xfrm>
          <a:solidFill>
            <a:schemeClr val="bg1"/>
          </a:solidFill>
        </p:grpSpPr>
        <p:sp>
          <p:nvSpPr>
            <p:cNvPr id="198" name="Ovale 190">
              <a:extLst>
                <a:ext uri="{FF2B5EF4-FFF2-40B4-BE49-F238E27FC236}">
                  <a16:creationId xmlns:a16="http://schemas.microsoft.com/office/drawing/2014/main" xmlns="" id="{BD285FB7-C65E-4A4F-9730-2C7BDE085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8" y="2257425"/>
              <a:ext cx="180975" cy="179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99" name="Forme libre 191">
              <a:extLst>
                <a:ext uri="{FF2B5EF4-FFF2-40B4-BE49-F238E27FC236}">
                  <a16:creationId xmlns:a16="http://schemas.microsoft.com/office/drawing/2014/main" xmlns="" id="{BBC06FF8-9B23-4376-9786-14D97DD1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2181225"/>
              <a:ext cx="14288" cy="112713"/>
            </a:xfrm>
            <a:custGeom>
              <a:avLst/>
              <a:gdLst>
                <a:gd name="T0" fmla="*/ 4 w 4"/>
                <a:gd name="T1" fmla="*/ 0 h 30"/>
                <a:gd name="T2" fmla="*/ 0 w 4"/>
                <a:gd name="T3" fmla="*/ 1 h 30"/>
                <a:gd name="T4" fmla="*/ 0 w 4"/>
                <a:gd name="T5" fmla="*/ 30 h 30"/>
                <a:gd name="T6" fmla="*/ 4 w 4"/>
                <a:gd name="T7" fmla="*/ 30 h 30"/>
                <a:gd name="T8" fmla="*/ 4 w 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0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0" name="Forme libre 192">
              <a:extLst>
                <a:ext uri="{FF2B5EF4-FFF2-40B4-BE49-F238E27FC236}">
                  <a16:creationId xmlns:a16="http://schemas.microsoft.com/office/drawing/2014/main" xmlns="" id="{C6700C49-7AD6-494F-83F0-8DEBBC73A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2181225"/>
              <a:ext cx="14288" cy="112713"/>
            </a:xfrm>
            <a:custGeom>
              <a:avLst/>
              <a:gdLst>
                <a:gd name="T0" fmla="*/ 4 w 4"/>
                <a:gd name="T1" fmla="*/ 30 h 30"/>
                <a:gd name="T2" fmla="*/ 4 w 4"/>
                <a:gd name="T3" fmla="*/ 0 h 30"/>
                <a:gd name="T4" fmla="*/ 0 w 4"/>
                <a:gd name="T5" fmla="*/ 0 h 30"/>
                <a:gd name="T6" fmla="*/ 0 w 4"/>
                <a:gd name="T7" fmla="*/ 30 h 30"/>
                <a:gd name="T8" fmla="*/ 4 w 4"/>
                <a:gd name="T9" fmla="*/ 30 h 30"/>
                <a:gd name="T10" fmla="*/ 4 w 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0">
                  <a:moveTo>
                    <a:pt x="4" y="3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1" name="Forme libre 193">
              <a:extLst>
                <a:ext uri="{FF2B5EF4-FFF2-40B4-BE49-F238E27FC236}">
                  <a16:creationId xmlns:a16="http://schemas.microsoft.com/office/drawing/2014/main" xmlns="" id="{4134947C-4D7B-463E-A659-A8F440E310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775" y="2181225"/>
              <a:ext cx="330200" cy="331788"/>
            </a:xfrm>
            <a:custGeom>
              <a:avLst/>
              <a:gdLst>
                <a:gd name="T0" fmla="*/ 88 w 88"/>
                <a:gd name="T1" fmla="*/ 71 h 88"/>
                <a:gd name="T2" fmla="*/ 88 w 88"/>
                <a:gd name="T3" fmla="*/ 30 h 88"/>
                <a:gd name="T4" fmla="*/ 88 w 88"/>
                <a:gd name="T5" fmla="*/ 17 h 88"/>
                <a:gd name="T6" fmla="*/ 88 w 88"/>
                <a:gd name="T7" fmla="*/ 14 h 88"/>
                <a:gd name="T8" fmla="*/ 74 w 88"/>
                <a:gd name="T9" fmla="*/ 0 h 88"/>
                <a:gd name="T10" fmla="*/ 24 w 88"/>
                <a:gd name="T11" fmla="*/ 0 h 88"/>
                <a:gd name="T12" fmla="*/ 24 w 88"/>
                <a:gd name="T13" fmla="*/ 24 h 88"/>
                <a:gd name="T14" fmla="*/ 44 w 88"/>
                <a:gd name="T15" fmla="*/ 16 h 88"/>
                <a:gd name="T16" fmla="*/ 68 w 88"/>
                <a:gd name="T17" fmla="*/ 30 h 88"/>
                <a:gd name="T18" fmla="*/ 84 w 88"/>
                <a:gd name="T19" fmla="*/ 30 h 88"/>
                <a:gd name="T20" fmla="*/ 84 w 88"/>
                <a:gd name="T21" fmla="*/ 71 h 88"/>
                <a:gd name="T22" fmla="*/ 71 w 88"/>
                <a:gd name="T23" fmla="*/ 84 h 88"/>
                <a:gd name="T24" fmla="*/ 17 w 88"/>
                <a:gd name="T25" fmla="*/ 84 h 88"/>
                <a:gd name="T26" fmla="*/ 4 w 88"/>
                <a:gd name="T27" fmla="*/ 71 h 88"/>
                <a:gd name="T28" fmla="*/ 4 w 88"/>
                <a:gd name="T29" fmla="*/ 30 h 88"/>
                <a:gd name="T30" fmla="*/ 4 w 88"/>
                <a:gd name="T31" fmla="*/ 17 h 88"/>
                <a:gd name="T32" fmla="*/ 4 w 88"/>
                <a:gd name="T33" fmla="*/ 4 h 88"/>
                <a:gd name="T34" fmla="*/ 0 w 88"/>
                <a:gd name="T35" fmla="*/ 14 h 88"/>
                <a:gd name="T36" fmla="*/ 0 w 88"/>
                <a:gd name="T37" fmla="*/ 17 h 88"/>
                <a:gd name="T38" fmla="*/ 0 w 88"/>
                <a:gd name="T39" fmla="*/ 30 h 88"/>
                <a:gd name="T40" fmla="*/ 0 w 88"/>
                <a:gd name="T41" fmla="*/ 71 h 88"/>
                <a:gd name="T42" fmla="*/ 17 w 88"/>
                <a:gd name="T43" fmla="*/ 88 h 88"/>
                <a:gd name="T44" fmla="*/ 71 w 88"/>
                <a:gd name="T45" fmla="*/ 88 h 88"/>
                <a:gd name="T46" fmla="*/ 88 w 88"/>
                <a:gd name="T47" fmla="*/ 71 h 88"/>
                <a:gd name="T48" fmla="*/ 82 w 88"/>
                <a:gd name="T49" fmla="*/ 24 h 88"/>
                <a:gd name="T50" fmla="*/ 70 w 88"/>
                <a:gd name="T51" fmla="*/ 24 h 88"/>
                <a:gd name="T52" fmla="*/ 68 w 88"/>
                <a:gd name="T53" fmla="*/ 22 h 88"/>
                <a:gd name="T54" fmla="*/ 68 w 88"/>
                <a:gd name="T55" fmla="*/ 10 h 88"/>
                <a:gd name="T56" fmla="*/ 70 w 88"/>
                <a:gd name="T57" fmla="*/ 8 h 88"/>
                <a:gd name="T58" fmla="*/ 82 w 88"/>
                <a:gd name="T59" fmla="*/ 8 h 88"/>
                <a:gd name="T60" fmla="*/ 84 w 88"/>
                <a:gd name="T61" fmla="*/ 10 h 88"/>
                <a:gd name="T62" fmla="*/ 84 w 88"/>
                <a:gd name="T63" fmla="*/ 17 h 88"/>
                <a:gd name="T64" fmla="*/ 84 w 88"/>
                <a:gd name="T65" fmla="*/ 22 h 88"/>
                <a:gd name="T66" fmla="*/ 82 w 88"/>
                <a:gd name="T67" fmla="*/ 2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8">
                  <a:moveTo>
                    <a:pt x="88" y="71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6"/>
                    <a:pt x="82" y="0"/>
                    <a:pt x="7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9" y="19"/>
                    <a:pt x="36" y="16"/>
                    <a:pt x="44" y="16"/>
                  </a:cubicBezTo>
                  <a:cubicBezTo>
                    <a:pt x="54" y="16"/>
                    <a:pt x="63" y="22"/>
                    <a:pt x="68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8"/>
                    <a:pt x="78" y="84"/>
                    <a:pt x="71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0" y="84"/>
                    <a:pt x="4" y="78"/>
                    <a:pt x="4" y="7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7"/>
                    <a:pt x="0" y="10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1"/>
                    <a:pt x="7" y="88"/>
                    <a:pt x="17" y="88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81" y="88"/>
                    <a:pt x="88" y="81"/>
                    <a:pt x="88" y="71"/>
                  </a:cubicBezTo>
                  <a:close/>
                  <a:moveTo>
                    <a:pt x="82" y="24"/>
                  </a:moveTo>
                  <a:cubicBezTo>
                    <a:pt x="70" y="24"/>
                    <a:pt x="70" y="24"/>
                    <a:pt x="70" y="24"/>
                  </a:cubicBezTo>
                  <a:cubicBezTo>
                    <a:pt x="69" y="24"/>
                    <a:pt x="68" y="23"/>
                    <a:pt x="68" y="2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9" y="8"/>
                    <a:pt x="70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8"/>
                    <a:pt x="84" y="9"/>
                    <a:pt x="84" y="1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3"/>
                    <a:pt x="83" y="24"/>
                    <a:pt x="8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pic>
        <p:nvPicPr>
          <p:cNvPr id="181" name="Image 1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2714" y="5616449"/>
            <a:ext cx="1141390" cy="114139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0975" y="2577947"/>
            <a:ext cx="10516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6" name="object 5"/>
          <p:cNvSpPr/>
          <p:nvPr/>
        </p:nvSpPr>
        <p:spPr>
          <a:xfrm>
            <a:off x="10022845" y="1785734"/>
            <a:ext cx="899998" cy="808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A0A31DB-DD27-4F64-AB8C-EC7887B70CFD}"/>
              </a:ext>
            </a:extLst>
          </p:cNvPr>
          <p:cNvSpPr/>
          <p:nvPr/>
        </p:nvSpPr>
        <p:spPr>
          <a:xfrm>
            <a:off x="495859" y="1108230"/>
            <a:ext cx="3437164" cy="119429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Polyvalence</a:t>
            </a:r>
            <a:endParaRPr lang="fr-FR" sz="3600" b="1" noProof="1">
              <a:latin typeface="+mj-lt"/>
            </a:endParaRPr>
          </a:p>
        </p:txBody>
      </p:sp>
      <p:sp>
        <p:nvSpPr>
          <p:cNvPr id="56" name="Double flèche horizontale 55"/>
          <p:cNvSpPr/>
          <p:nvPr/>
        </p:nvSpPr>
        <p:spPr>
          <a:xfrm>
            <a:off x="1520328" y="3906876"/>
            <a:ext cx="1355075" cy="576998"/>
          </a:xfrm>
          <a:prstGeom prst="leftRightArrow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CDADA208-E23E-4B7A-8B30-503644571020}"/>
              </a:ext>
            </a:extLst>
          </p:cNvPr>
          <p:cNvSpPr/>
          <p:nvPr/>
        </p:nvSpPr>
        <p:spPr>
          <a:xfrm>
            <a:off x="457199" y="3562442"/>
            <a:ext cx="1039259" cy="1260769"/>
          </a:xfrm>
          <a:prstGeom prst="rect">
            <a:avLst/>
          </a:prstGeom>
          <a:solidFill>
            <a:srgbClr val="EB7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B7</a:t>
            </a:r>
            <a:endParaRPr lang="fr-FR" sz="3600" b="1" noProof="1">
              <a:latin typeface="+mj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CDADA208-E23E-4B7A-8B30-503644571020}"/>
              </a:ext>
            </a:extLst>
          </p:cNvPr>
          <p:cNvSpPr/>
          <p:nvPr/>
        </p:nvSpPr>
        <p:spPr>
          <a:xfrm>
            <a:off x="2923141" y="3582640"/>
            <a:ext cx="1039259" cy="1260769"/>
          </a:xfrm>
          <a:prstGeom prst="rect">
            <a:avLst/>
          </a:prstGeom>
          <a:solidFill>
            <a:srgbClr val="EB7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B8</a:t>
            </a:r>
            <a:endParaRPr lang="fr-FR" sz="3600" b="1" noProof="1">
              <a:latin typeface="+mj-lt"/>
            </a:endParaRPr>
          </a:p>
        </p:txBody>
      </p:sp>
      <p:sp>
        <p:nvSpPr>
          <p:cNvPr id="64" name="Titre 1">
            <a:extLst>
              <a:ext uri="{FF2B5EF4-FFF2-40B4-BE49-F238E27FC236}">
                <a16:creationId xmlns:a16="http://schemas.microsoft.com/office/drawing/2014/main" xmlns="" id="{CA98AD67-5AA4-441A-BB82-472C288413F8}"/>
              </a:ext>
            </a:extLst>
          </p:cNvPr>
          <p:cNvSpPr txBox="1">
            <a:spLocks/>
          </p:cNvSpPr>
          <p:nvPr/>
        </p:nvSpPr>
        <p:spPr>
          <a:xfrm>
            <a:off x="4195590" y="1429011"/>
            <a:ext cx="6053620" cy="4985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all" spc="0" normalizeH="0" baseline="0" noProof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Isolation &amp; gainage</a:t>
            </a:r>
            <a:endParaRPr kumimoji="0" lang="fr-FR" sz="3600" b="0" i="0" u="none" strike="noStrike" kern="1200" cap="all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5" name="Flèche à quatre pointes 64"/>
          <p:cNvSpPr/>
          <p:nvPr/>
        </p:nvSpPr>
        <p:spPr>
          <a:xfrm>
            <a:off x="7381302" y="3635566"/>
            <a:ext cx="1366091" cy="1134738"/>
          </a:xfrm>
          <a:prstGeom prst="quad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CDADA208-E23E-4B7A-8B30-503644571020}"/>
              </a:ext>
            </a:extLst>
          </p:cNvPr>
          <p:cNvSpPr/>
          <p:nvPr/>
        </p:nvSpPr>
        <p:spPr>
          <a:xfrm>
            <a:off x="7548390" y="2622013"/>
            <a:ext cx="1039259" cy="919559"/>
          </a:xfrm>
          <a:prstGeom prst="rect">
            <a:avLst/>
          </a:prstGeom>
          <a:solidFill>
            <a:srgbClr val="EB7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B1</a:t>
            </a:r>
            <a:endParaRPr lang="fr-FR" sz="3600" b="1" noProof="1">
              <a:latin typeface="+mj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CDADA208-E23E-4B7A-8B30-503644571020}"/>
              </a:ext>
            </a:extLst>
          </p:cNvPr>
          <p:cNvSpPr/>
          <p:nvPr/>
        </p:nvSpPr>
        <p:spPr>
          <a:xfrm>
            <a:off x="8901629" y="3644746"/>
            <a:ext cx="1039259" cy="919559"/>
          </a:xfrm>
          <a:prstGeom prst="rect">
            <a:avLst/>
          </a:prstGeom>
          <a:solidFill>
            <a:srgbClr val="EB7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B4</a:t>
            </a:r>
            <a:endParaRPr lang="fr-FR" sz="3600" b="1" noProof="1">
              <a:latin typeface="+mj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CDADA208-E23E-4B7A-8B30-503644571020}"/>
              </a:ext>
            </a:extLst>
          </p:cNvPr>
          <p:cNvSpPr/>
          <p:nvPr/>
        </p:nvSpPr>
        <p:spPr>
          <a:xfrm>
            <a:off x="7621836" y="4887816"/>
            <a:ext cx="1039259" cy="919559"/>
          </a:xfrm>
          <a:prstGeom prst="rect">
            <a:avLst/>
          </a:prstGeom>
          <a:solidFill>
            <a:srgbClr val="EB7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B5</a:t>
            </a:r>
            <a:endParaRPr lang="fr-FR" sz="3600" b="1" noProof="1">
              <a:latin typeface="+mj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CDADA208-E23E-4B7A-8B30-503644571020}"/>
              </a:ext>
            </a:extLst>
          </p:cNvPr>
          <p:cNvSpPr/>
          <p:nvPr/>
        </p:nvSpPr>
        <p:spPr>
          <a:xfrm>
            <a:off x="6308992" y="3740225"/>
            <a:ext cx="1039259" cy="919559"/>
          </a:xfrm>
          <a:prstGeom prst="rect">
            <a:avLst/>
          </a:prstGeom>
          <a:solidFill>
            <a:srgbClr val="EB7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B2</a:t>
            </a:r>
            <a:endParaRPr lang="fr-FR" sz="3600" b="1" noProof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9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9291974D-94F5-468A-87AC-B7EFF95696CC}"/>
              </a:ext>
            </a:extLst>
          </p:cNvPr>
          <p:cNvSpPr/>
          <p:nvPr/>
        </p:nvSpPr>
        <p:spPr>
          <a:xfrm>
            <a:off x="0" y="727113"/>
            <a:ext cx="12192000" cy="6412155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98AD67-5AA4-441A-BB82-472C2884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5759" y="163908"/>
            <a:ext cx="6053620" cy="498598"/>
          </a:xfrm>
        </p:spPr>
        <p:txBody>
          <a:bodyPr rtlCol="0"/>
          <a:lstStyle/>
          <a:p>
            <a:pPr rtl="0"/>
            <a:r>
              <a:rPr lang="fr-FR" noProof="1" smtClean="0"/>
              <a:t>Vision 2022: </a:t>
            </a:r>
            <a:endParaRPr lang="fr-FR" noProof="1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F6CA378-A42F-4D9C-A19A-0115D50F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D50806-BABF-4915-9689-3B9956D1C75C}" type="slidenum">
              <a:rPr lang="fr-FR" noProof="1" dirty="0" smtClean="0"/>
              <a:pPr rtl="0"/>
              <a:t>8</a:t>
            </a:fld>
            <a:endParaRPr lang="fr-FR" noProof="1"/>
          </a:p>
        </p:txBody>
      </p:sp>
      <p:grpSp>
        <p:nvGrpSpPr>
          <p:cNvPr id="5" name="Groupe 11" descr="Ceci est une icône représentant des pièces de monnaie.">
            <a:extLst>
              <a:ext uri="{FF2B5EF4-FFF2-40B4-BE49-F238E27FC236}">
                <a16:creationId xmlns:a16="http://schemas.microsoft.com/office/drawing/2014/main" xmlns="" id="{75301E57-A6A4-4748-B362-9BA17072ED18}"/>
              </a:ext>
            </a:extLst>
          </p:cNvPr>
          <p:cNvGrpSpPr/>
          <p:nvPr/>
        </p:nvGrpSpPr>
        <p:grpSpPr>
          <a:xfrm>
            <a:off x="1804759" y="1367124"/>
            <a:ext cx="287338" cy="263526"/>
            <a:chOff x="3171825" y="1368425"/>
            <a:chExt cx="287338" cy="263526"/>
          </a:xfrm>
          <a:solidFill>
            <a:schemeClr val="bg1"/>
          </a:solidFill>
        </p:grpSpPr>
        <p:sp>
          <p:nvSpPr>
            <p:cNvPr id="13" name="Forme libre 466">
              <a:extLst>
                <a:ext uri="{FF2B5EF4-FFF2-40B4-BE49-F238E27FC236}">
                  <a16:creationId xmlns:a16="http://schemas.microsoft.com/office/drawing/2014/main" xmlns="" id="{385D5C6F-FE82-4E8C-8542-1BECD761D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98613"/>
              <a:ext cx="49213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136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4" name="Forme libre 467">
              <a:extLst>
                <a:ext uri="{FF2B5EF4-FFF2-40B4-BE49-F238E27FC236}">
                  <a16:creationId xmlns:a16="http://schemas.microsoft.com/office/drawing/2014/main" xmlns="" id="{3F4AD88D-507E-4EB6-B578-88060D4CF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98613"/>
              <a:ext cx="28575" cy="33338"/>
            </a:xfrm>
            <a:custGeom>
              <a:avLst/>
              <a:gdLst>
                <a:gd name="T0" fmla="*/ 75 w 90"/>
                <a:gd name="T1" fmla="*/ 0 h 106"/>
                <a:gd name="T2" fmla="*/ 0 w 90"/>
                <a:gd name="T3" fmla="*/ 0 h 106"/>
                <a:gd name="T4" fmla="*/ 0 w 90"/>
                <a:gd name="T5" fmla="*/ 106 h 106"/>
                <a:gd name="T6" fmla="*/ 75 w 90"/>
                <a:gd name="T7" fmla="*/ 106 h 106"/>
                <a:gd name="T8" fmla="*/ 78 w 90"/>
                <a:gd name="T9" fmla="*/ 106 h 106"/>
                <a:gd name="T10" fmla="*/ 80 w 90"/>
                <a:gd name="T11" fmla="*/ 104 h 106"/>
                <a:gd name="T12" fmla="*/ 84 w 90"/>
                <a:gd name="T13" fmla="*/ 103 h 106"/>
                <a:gd name="T14" fmla="*/ 86 w 90"/>
                <a:gd name="T15" fmla="*/ 101 h 106"/>
                <a:gd name="T16" fmla="*/ 88 w 90"/>
                <a:gd name="T17" fmla="*/ 99 h 106"/>
                <a:gd name="T18" fmla="*/ 89 w 90"/>
                <a:gd name="T19" fmla="*/ 97 h 106"/>
                <a:gd name="T20" fmla="*/ 90 w 90"/>
                <a:gd name="T21" fmla="*/ 94 h 106"/>
                <a:gd name="T22" fmla="*/ 90 w 90"/>
                <a:gd name="T23" fmla="*/ 91 h 106"/>
                <a:gd name="T24" fmla="*/ 90 w 90"/>
                <a:gd name="T25" fmla="*/ 15 h 106"/>
                <a:gd name="T26" fmla="*/ 90 w 90"/>
                <a:gd name="T27" fmla="*/ 12 h 106"/>
                <a:gd name="T28" fmla="*/ 89 w 90"/>
                <a:gd name="T29" fmla="*/ 10 h 106"/>
                <a:gd name="T30" fmla="*/ 88 w 90"/>
                <a:gd name="T31" fmla="*/ 7 h 106"/>
                <a:gd name="T32" fmla="*/ 86 w 90"/>
                <a:gd name="T33" fmla="*/ 5 h 106"/>
                <a:gd name="T34" fmla="*/ 84 w 90"/>
                <a:gd name="T35" fmla="*/ 4 h 106"/>
                <a:gd name="T36" fmla="*/ 80 w 90"/>
                <a:gd name="T37" fmla="*/ 2 h 106"/>
                <a:gd name="T38" fmla="*/ 78 w 90"/>
                <a:gd name="T39" fmla="*/ 2 h 106"/>
                <a:gd name="T40" fmla="*/ 75 w 90"/>
                <a:gd name="T41" fmla="*/ 0 h 106"/>
                <a:gd name="T42" fmla="*/ 7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75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8" y="106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5" name="Forme libre 468">
              <a:extLst>
                <a:ext uri="{FF2B5EF4-FFF2-40B4-BE49-F238E27FC236}">
                  <a16:creationId xmlns:a16="http://schemas.microsoft.com/office/drawing/2014/main" xmlns="" id="{25BE5FD6-A410-4824-9697-31FCF7983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98613"/>
              <a:ext cx="28575" cy="33338"/>
            </a:xfrm>
            <a:custGeom>
              <a:avLst/>
              <a:gdLst>
                <a:gd name="T0" fmla="*/ 15 w 90"/>
                <a:gd name="T1" fmla="*/ 0 h 106"/>
                <a:gd name="T2" fmla="*/ 11 w 90"/>
                <a:gd name="T3" fmla="*/ 0 h 106"/>
                <a:gd name="T4" fmla="*/ 9 w 90"/>
                <a:gd name="T5" fmla="*/ 2 h 106"/>
                <a:gd name="T6" fmla="*/ 6 w 90"/>
                <a:gd name="T7" fmla="*/ 4 h 106"/>
                <a:gd name="T8" fmla="*/ 4 w 90"/>
                <a:gd name="T9" fmla="*/ 5 h 106"/>
                <a:gd name="T10" fmla="*/ 3 w 90"/>
                <a:gd name="T11" fmla="*/ 7 h 106"/>
                <a:gd name="T12" fmla="*/ 1 w 90"/>
                <a:gd name="T13" fmla="*/ 10 h 106"/>
                <a:gd name="T14" fmla="*/ 0 w 90"/>
                <a:gd name="T15" fmla="*/ 12 h 106"/>
                <a:gd name="T16" fmla="*/ 0 w 90"/>
                <a:gd name="T17" fmla="*/ 15 h 106"/>
                <a:gd name="T18" fmla="*/ 0 w 90"/>
                <a:gd name="T19" fmla="*/ 91 h 106"/>
                <a:gd name="T20" fmla="*/ 0 w 90"/>
                <a:gd name="T21" fmla="*/ 94 h 106"/>
                <a:gd name="T22" fmla="*/ 1 w 90"/>
                <a:gd name="T23" fmla="*/ 97 h 106"/>
                <a:gd name="T24" fmla="*/ 3 w 90"/>
                <a:gd name="T25" fmla="*/ 99 h 106"/>
                <a:gd name="T26" fmla="*/ 4 w 90"/>
                <a:gd name="T27" fmla="*/ 101 h 106"/>
                <a:gd name="T28" fmla="*/ 6 w 90"/>
                <a:gd name="T29" fmla="*/ 103 h 106"/>
                <a:gd name="T30" fmla="*/ 9 w 90"/>
                <a:gd name="T31" fmla="*/ 104 h 106"/>
                <a:gd name="T32" fmla="*/ 11 w 90"/>
                <a:gd name="T33" fmla="*/ 106 h 106"/>
                <a:gd name="T34" fmla="*/ 15 w 90"/>
                <a:gd name="T35" fmla="*/ 106 h 106"/>
                <a:gd name="T36" fmla="*/ 90 w 90"/>
                <a:gd name="T37" fmla="*/ 106 h 106"/>
                <a:gd name="T38" fmla="*/ 90 w 90"/>
                <a:gd name="T39" fmla="*/ 0 h 106"/>
                <a:gd name="T40" fmla="*/ 75 w 90"/>
                <a:gd name="T41" fmla="*/ 0 h 106"/>
                <a:gd name="T42" fmla="*/ 1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15" y="0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6" name="Forme libre 469">
              <a:extLst>
                <a:ext uri="{FF2B5EF4-FFF2-40B4-BE49-F238E27FC236}">
                  <a16:creationId xmlns:a16="http://schemas.microsoft.com/office/drawing/2014/main" xmlns="" id="{70C956FB-1840-44F1-8377-516D0A87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22413"/>
              <a:ext cx="49213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136 w 151"/>
                <a:gd name="T5" fmla="*/ 0 h 105"/>
                <a:gd name="T6" fmla="*/ 0 w 151"/>
                <a:gd name="T7" fmla="*/ 0 h 105"/>
                <a:gd name="T8" fmla="*/ 0 w 151"/>
                <a:gd name="T9" fmla="*/ 105 h 105"/>
                <a:gd name="T10" fmla="*/ 136 w 151"/>
                <a:gd name="T11" fmla="*/ 105 h 105"/>
                <a:gd name="T12" fmla="*/ 151 w 151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36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7" name="Forme libre 470">
              <a:extLst>
                <a:ext uri="{FF2B5EF4-FFF2-40B4-BE49-F238E27FC236}">
                  <a16:creationId xmlns:a16="http://schemas.microsoft.com/office/drawing/2014/main" xmlns="" id="{31F34C55-620E-437B-84B4-9120D2B17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22413"/>
              <a:ext cx="28575" cy="33338"/>
            </a:xfrm>
            <a:custGeom>
              <a:avLst/>
              <a:gdLst>
                <a:gd name="T0" fmla="*/ 15 w 90"/>
                <a:gd name="T1" fmla="*/ 0 h 105"/>
                <a:gd name="T2" fmla="*/ 11 w 90"/>
                <a:gd name="T3" fmla="*/ 0 h 105"/>
                <a:gd name="T4" fmla="*/ 9 w 90"/>
                <a:gd name="T5" fmla="*/ 1 h 105"/>
                <a:gd name="T6" fmla="*/ 6 w 90"/>
                <a:gd name="T7" fmla="*/ 2 h 105"/>
                <a:gd name="T8" fmla="*/ 4 w 90"/>
                <a:gd name="T9" fmla="*/ 4 h 105"/>
                <a:gd name="T10" fmla="*/ 3 w 90"/>
                <a:gd name="T11" fmla="*/ 7 h 105"/>
                <a:gd name="T12" fmla="*/ 1 w 90"/>
                <a:gd name="T13" fmla="*/ 9 h 105"/>
                <a:gd name="T14" fmla="*/ 0 w 90"/>
                <a:gd name="T15" fmla="*/ 12 h 105"/>
                <a:gd name="T16" fmla="*/ 0 w 90"/>
                <a:gd name="T17" fmla="*/ 15 h 105"/>
                <a:gd name="T18" fmla="*/ 0 w 90"/>
                <a:gd name="T19" fmla="*/ 90 h 105"/>
                <a:gd name="T20" fmla="*/ 0 w 90"/>
                <a:gd name="T21" fmla="*/ 93 h 105"/>
                <a:gd name="T22" fmla="*/ 1 w 90"/>
                <a:gd name="T23" fmla="*/ 96 h 105"/>
                <a:gd name="T24" fmla="*/ 3 w 90"/>
                <a:gd name="T25" fmla="*/ 99 h 105"/>
                <a:gd name="T26" fmla="*/ 4 w 90"/>
                <a:gd name="T27" fmla="*/ 101 h 105"/>
                <a:gd name="T28" fmla="*/ 6 w 90"/>
                <a:gd name="T29" fmla="*/ 102 h 105"/>
                <a:gd name="T30" fmla="*/ 9 w 90"/>
                <a:gd name="T31" fmla="*/ 104 h 105"/>
                <a:gd name="T32" fmla="*/ 11 w 90"/>
                <a:gd name="T33" fmla="*/ 105 h 105"/>
                <a:gd name="T34" fmla="*/ 15 w 90"/>
                <a:gd name="T35" fmla="*/ 105 h 105"/>
                <a:gd name="T36" fmla="*/ 7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  <a:gd name="T42" fmla="*/ 75 w 90"/>
                <a:gd name="T43" fmla="*/ 0 h 105"/>
                <a:gd name="T44" fmla="*/ 15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15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8" name="Forme libre 471">
              <a:extLst>
                <a:ext uri="{FF2B5EF4-FFF2-40B4-BE49-F238E27FC236}">
                  <a16:creationId xmlns:a16="http://schemas.microsoft.com/office/drawing/2014/main" xmlns="" id="{18397A4D-BBCC-464A-A388-9BDBF3FBC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22413"/>
              <a:ext cx="28575" cy="33338"/>
            </a:xfrm>
            <a:custGeom>
              <a:avLst/>
              <a:gdLst>
                <a:gd name="T0" fmla="*/ 75 w 90"/>
                <a:gd name="T1" fmla="*/ 0 h 105"/>
                <a:gd name="T2" fmla="*/ 0 w 90"/>
                <a:gd name="T3" fmla="*/ 0 h 105"/>
                <a:gd name="T4" fmla="*/ 0 w 90"/>
                <a:gd name="T5" fmla="*/ 105 h 105"/>
                <a:gd name="T6" fmla="*/ 75 w 90"/>
                <a:gd name="T7" fmla="*/ 105 h 105"/>
                <a:gd name="T8" fmla="*/ 78 w 90"/>
                <a:gd name="T9" fmla="*/ 105 h 105"/>
                <a:gd name="T10" fmla="*/ 80 w 90"/>
                <a:gd name="T11" fmla="*/ 104 h 105"/>
                <a:gd name="T12" fmla="*/ 84 w 90"/>
                <a:gd name="T13" fmla="*/ 102 h 105"/>
                <a:gd name="T14" fmla="*/ 86 w 90"/>
                <a:gd name="T15" fmla="*/ 101 h 105"/>
                <a:gd name="T16" fmla="*/ 88 w 90"/>
                <a:gd name="T17" fmla="*/ 99 h 105"/>
                <a:gd name="T18" fmla="*/ 89 w 90"/>
                <a:gd name="T19" fmla="*/ 96 h 105"/>
                <a:gd name="T20" fmla="*/ 90 w 90"/>
                <a:gd name="T21" fmla="*/ 93 h 105"/>
                <a:gd name="T22" fmla="*/ 90 w 90"/>
                <a:gd name="T23" fmla="*/ 90 h 105"/>
                <a:gd name="T24" fmla="*/ 90 w 90"/>
                <a:gd name="T25" fmla="*/ 15 h 105"/>
                <a:gd name="T26" fmla="*/ 90 w 90"/>
                <a:gd name="T27" fmla="*/ 12 h 105"/>
                <a:gd name="T28" fmla="*/ 89 w 90"/>
                <a:gd name="T29" fmla="*/ 9 h 105"/>
                <a:gd name="T30" fmla="*/ 88 w 90"/>
                <a:gd name="T31" fmla="*/ 7 h 105"/>
                <a:gd name="T32" fmla="*/ 86 w 90"/>
                <a:gd name="T33" fmla="*/ 4 h 105"/>
                <a:gd name="T34" fmla="*/ 84 w 90"/>
                <a:gd name="T35" fmla="*/ 2 h 105"/>
                <a:gd name="T36" fmla="*/ 80 w 90"/>
                <a:gd name="T37" fmla="*/ 1 h 105"/>
                <a:gd name="T38" fmla="*/ 78 w 90"/>
                <a:gd name="T39" fmla="*/ 0 h 105"/>
                <a:gd name="T40" fmla="*/ 75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75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9" name="Forme libre 472">
              <a:extLst>
                <a:ext uri="{FF2B5EF4-FFF2-40B4-BE49-F238E27FC236}">
                  <a16:creationId xmlns:a16="http://schemas.microsoft.com/office/drawing/2014/main" xmlns="" id="{196FE97D-77A1-4D52-A288-82512B28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14462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4 h 105"/>
                <a:gd name="T12" fmla="*/ 3 w 90"/>
                <a:gd name="T13" fmla="*/ 6 h 105"/>
                <a:gd name="T14" fmla="*/ 1 w 90"/>
                <a:gd name="T15" fmla="*/ 9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3 h 105"/>
                <a:gd name="T24" fmla="*/ 1 w 90"/>
                <a:gd name="T25" fmla="*/ 96 h 105"/>
                <a:gd name="T26" fmla="*/ 3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45 w 90"/>
                <a:gd name="T39" fmla="*/ 105 h 105"/>
                <a:gd name="T40" fmla="*/ 90 w 90"/>
                <a:gd name="T41" fmla="*/ 105 h 105"/>
                <a:gd name="T42" fmla="*/ 90 w 90"/>
                <a:gd name="T4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" name="Forme libre 473">
              <a:extLst>
                <a:ext uri="{FF2B5EF4-FFF2-40B4-BE49-F238E27FC236}">
                  <a16:creationId xmlns:a16="http://schemas.microsoft.com/office/drawing/2014/main" xmlns="" id="{AEEC57E4-9646-4A44-BD9D-7456C262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4462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46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06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6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1" name="Forme libre 474">
              <a:extLst>
                <a:ext uri="{FF2B5EF4-FFF2-40B4-BE49-F238E27FC236}">
                  <a16:creationId xmlns:a16="http://schemas.microsoft.com/office/drawing/2014/main" xmlns="" id="{3033CFA5-C735-49A7-99D6-6BC7D8DA0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1446213"/>
              <a:ext cx="28575" cy="33338"/>
            </a:xfrm>
            <a:custGeom>
              <a:avLst/>
              <a:gdLst>
                <a:gd name="T0" fmla="*/ 90 w 90"/>
                <a:gd name="T1" fmla="*/ 15 h 105"/>
                <a:gd name="T2" fmla="*/ 90 w 90"/>
                <a:gd name="T3" fmla="*/ 12 h 105"/>
                <a:gd name="T4" fmla="*/ 89 w 90"/>
                <a:gd name="T5" fmla="*/ 9 h 105"/>
                <a:gd name="T6" fmla="*/ 88 w 90"/>
                <a:gd name="T7" fmla="*/ 6 h 105"/>
                <a:gd name="T8" fmla="*/ 86 w 90"/>
                <a:gd name="T9" fmla="*/ 4 h 105"/>
                <a:gd name="T10" fmla="*/ 84 w 90"/>
                <a:gd name="T11" fmla="*/ 2 h 105"/>
                <a:gd name="T12" fmla="*/ 81 w 90"/>
                <a:gd name="T13" fmla="*/ 1 h 105"/>
                <a:gd name="T14" fmla="*/ 78 w 90"/>
                <a:gd name="T15" fmla="*/ 0 h 105"/>
                <a:gd name="T16" fmla="*/ 75 w 90"/>
                <a:gd name="T17" fmla="*/ 0 h 105"/>
                <a:gd name="T18" fmla="*/ 45 w 90"/>
                <a:gd name="T19" fmla="*/ 0 h 105"/>
                <a:gd name="T20" fmla="*/ 0 w 90"/>
                <a:gd name="T21" fmla="*/ 0 h 105"/>
                <a:gd name="T22" fmla="*/ 0 w 90"/>
                <a:gd name="T23" fmla="*/ 105 h 105"/>
                <a:gd name="T24" fmla="*/ 75 w 90"/>
                <a:gd name="T25" fmla="*/ 105 h 105"/>
                <a:gd name="T26" fmla="*/ 78 w 90"/>
                <a:gd name="T27" fmla="*/ 105 h 105"/>
                <a:gd name="T28" fmla="*/ 81 w 90"/>
                <a:gd name="T29" fmla="*/ 104 h 105"/>
                <a:gd name="T30" fmla="*/ 84 w 90"/>
                <a:gd name="T31" fmla="*/ 103 h 105"/>
                <a:gd name="T32" fmla="*/ 86 w 90"/>
                <a:gd name="T33" fmla="*/ 101 h 105"/>
                <a:gd name="T34" fmla="*/ 88 w 90"/>
                <a:gd name="T35" fmla="*/ 99 h 105"/>
                <a:gd name="T36" fmla="*/ 89 w 90"/>
                <a:gd name="T37" fmla="*/ 96 h 105"/>
                <a:gd name="T38" fmla="*/ 90 w 90"/>
                <a:gd name="T39" fmla="*/ 93 h 105"/>
                <a:gd name="T40" fmla="*/ 90 w 90"/>
                <a:gd name="T41" fmla="*/ 90 h 105"/>
                <a:gd name="T42" fmla="*/ 90 w 90"/>
                <a:gd name="T43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15"/>
                  </a:moveTo>
                  <a:lnTo>
                    <a:pt x="90" y="12"/>
                  </a:lnTo>
                  <a:lnTo>
                    <a:pt x="89" y="9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2" name="Forme libre 475">
              <a:extLst>
                <a:ext uri="{FF2B5EF4-FFF2-40B4-BE49-F238E27FC236}">
                  <a16:creationId xmlns:a16="http://schemas.microsoft.com/office/drawing/2014/main" xmlns="" id="{065F74B0-847F-49F5-9074-1CED108D1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08113"/>
              <a:ext cx="30163" cy="33338"/>
            </a:xfrm>
            <a:custGeom>
              <a:avLst/>
              <a:gdLst>
                <a:gd name="T0" fmla="*/ 0 w 91"/>
                <a:gd name="T1" fmla="*/ 90 h 105"/>
                <a:gd name="T2" fmla="*/ 1 w 91"/>
                <a:gd name="T3" fmla="*/ 93 h 105"/>
                <a:gd name="T4" fmla="*/ 1 w 91"/>
                <a:gd name="T5" fmla="*/ 95 h 105"/>
                <a:gd name="T6" fmla="*/ 3 w 91"/>
                <a:gd name="T7" fmla="*/ 98 h 105"/>
                <a:gd name="T8" fmla="*/ 4 w 91"/>
                <a:gd name="T9" fmla="*/ 101 h 105"/>
                <a:gd name="T10" fmla="*/ 7 w 91"/>
                <a:gd name="T11" fmla="*/ 103 h 105"/>
                <a:gd name="T12" fmla="*/ 9 w 91"/>
                <a:gd name="T13" fmla="*/ 104 h 105"/>
                <a:gd name="T14" fmla="*/ 13 w 91"/>
                <a:gd name="T15" fmla="*/ 105 h 105"/>
                <a:gd name="T16" fmla="*/ 15 w 91"/>
                <a:gd name="T17" fmla="*/ 105 h 105"/>
                <a:gd name="T18" fmla="*/ 45 w 91"/>
                <a:gd name="T19" fmla="*/ 105 h 105"/>
                <a:gd name="T20" fmla="*/ 91 w 91"/>
                <a:gd name="T21" fmla="*/ 105 h 105"/>
                <a:gd name="T22" fmla="*/ 91 w 91"/>
                <a:gd name="T23" fmla="*/ 0 h 105"/>
                <a:gd name="T24" fmla="*/ 15 w 91"/>
                <a:gd name="T25" fmla="*/ 0 h 105"/>
                <a:gd name="T26" fmla="*/ 13 w 91"/>
                <a:gd name="T27" fmla="*/ 0 h 105"/>
                <a:gd name="T28" fmla="*/ 9 w 91"/>
                <a:gd name="T29" fmla="*/ 1 h 105"/>
                <a:gd name="T30" fmla="*/ 7 w 91"/>
                <a:gd name="T31" fmla="*/ 2 h 105"/>
                <a:gd name="T32" fmla="*/ 4 w 91"/>
                <a:gd name="T33" fmla="*/ 4 h 105"/>
                <a:gd name="T34" fmla="*/ 3 w 91"/>
                <a:gd name="T35" fmla="*/ 6 h 105"/>
                <a:gd name="T36" fmla="*/ 1 w 91"/>
                <a:gd name="T37" fmla="*/ 8 h 105"/>
                <a:gd name="T38" fmla="*/ 1 w 91"/>
                <a:gd name="T39" fmla="*/ 11 h 105"/>
                <a:gd name="T40" fmla="*/ 0 w 91"/>
                <a:gd name="T41" fmla="*/ 15 h 105"/>
                <a:gd name="T42" fmla="*/ 0 w 91"/>
                <a:gd name="T4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0" y="90"/>
                  </a:moveTo>
                  <a:lnTo>
                    <a:pt x="1" y="93"/>
                  </a:lnTo>
                  <a:lnTo>
                    <a:pt x="1" y="95"/>
                  </a:lnTo>
                  <a:lnTo>
                    <a:pt x="3" y="98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3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1" y="105"/>
                  </a:lnTo>
                  <a:lnTo>
                    <a:pt x="91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3" name="Forme libre 476">
              <a:extLst>
                <a:ext uri="{FF2B5EF4-FFF2-40B4-BE49-F238E27FC236}">
                  <a16:creationId xmlns:a16="http://schemas.microsoft.com/office/drawing/2014/main" xmlns="" id="{DB22E8D4-6BB2-4D40-BB88-1C39D4F8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1408113"/>
              <a:ext cx="47625" cy="33338"/>
            </a:xfrm>
            <a:custGeom>
              <a:avLst/>
              <a:gdLst>
                <a:gd name="T0" fmla="*/ 0 w 150"/>
                <a:gd name="T1" fmla="*/ 105 h 105"/>
                <a:gd name="T2" fmla="*/ 105 w 150"/>
                <a:gd name="T3" fmla="*/ 105 h 105"/>
                <a:gd name="T4" fmla="*/ 150 w 150"/>
                <a:gd name="T5" fmla="*/ 105 h 105"/>
                <a:gd name="T6" fmla="*/ 150 w 150"/>
                <a:gd name="T7" fmla="*/ 0 h 105"/>
                <a:gd name="T8" fmla="*/ 75 w 150"/>
                <a:gd name="T9" fmla="*/ 0 h 105"/>
                <a:gd name="T10" fmla="*/ 0 w 150"/>
                <a:gd name="T11" fmla="*/ 0 h 105"/>
                <a:gd name="T12" fmla="*/ 0 w 15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0" y="105"/>
                  </a:move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4" name="Forme libre 478">
              <a:extLst>
                <a:ext uri="{FF2B5EF4-FFF2-40B4-BE49-F238E27FC236}">
                  <a16:creationId xmlns:a16="http://schemas.microsoft.com/office/drawing/2014/main" xmlns="" id="{87F52D03-CB49-4783-A300-614548CAD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408113"/>
              <a:ext cx="28575" cy="33338"/>
            </a:xfrm>
            <a:custGeom>
              <a:avLst/>
              <a:gdLst>
                <a:gd name="T0" fmla="*/ 0 w 90"/>
                <a:gd name="T1" fmla="*/ 105 h 105"/>
                <a:gd name="T2" fmla="*/ 75 w 90"/>
                <a:gd name="T3" fmla="*/ 105 h 105"/>
                <a:gd name="T4" fmla="*/ 78 w 90"/>
                <a:gd name="T5" fmla="*/ 105 h 105"/>
                <a:gd name="T6" fmla="*/ 82 w 90"/>
                <a:gd name="T7" fmla="*/ 104 h 105"/>
                <a:gd name="T8" fmla="*/ 84 w 90"/>
                <a:gd name="T9" fmla="*/ 103 h 105"/>
                <a:gd name="T10" fmla="*/ 86 w 90"/>
                <a:gd name="T11" fmla="*/ 101 h 105"/>
                <a:gd name="T12" fmla="*/ 88 w 90"/>
                <a:gd name="T13" fmla="*/ 98 h 105"/>
                <a:gd name="T14" fmla="*/ 89 w 90"/>
                <a:gd name="T15" fmla="*/ 95 h 105"/>
                <a:gd name="T16" fmla="*/ 90 w 90"/>
                <a:gd name="T17" fmla="*/ 93 h 105"/>
                <a:gd name="T18" fmla="*/ 90 w 90"/>
                <a:gd name="T19" fmla="*/ 90 h 105"/>
                <a:gd name="T20" fmla="*/ 90 w 90"/>
                <a:gd name="T21" fmla="*/ 15 h 105"/>
                <a:gd name="T22" fmla="*/ 90 w 90"/>
                <a:gd name="T23" fmla="*/ 11 h 105"/>
                <a:gd name="T24" fmla="*/ 89 w 90"/>
                <a:gd name="T25" fmla="*/ 8 h 105"/>
                <a:gd name="T26" fmla="*/ 88 w 90"/>
                <a:gd name="T27" fmla="*/ 6 h 105"/>
                <a:gd name="T28" fmla="*/ 86 w 90"/>
                <a:gd name="T29" fmla="*/ 4 h 105"/>
                <a:gd name="T30" fmla="*/ 84 w 90"/>
                <a:gd name="T31" fmla="*/ 2 h 105"/>
                <a:gd name="T32" fmla="*/ 82 w 90"/>
                <a:gd name="T33" fmla="*/ 1 h 105"/>
                <a:gd name="T34" fmla="*/ 78 w 90"/>
                <a:gd name="T35" fmla="*/ 0 h 105"/>
                <a:gd name="T36" fmla="*/ 75 w 90"/>
                <a:gd name="T37" fmla="*/ 0 h 105"/>
                <a:gd name="T38" fmla="*/ 0 w 90"/>
                <a:gd name="T39" fmla="*/ 0 h 105"/>
                <a:gd name="T40" fmla="*/ 0 w 90"/>
                <a:gd name="T4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05"/>
                  </a:moveTo>
                  <a:lnTo>
                    <a:pt x="75" y="105"/>
                  </a:lnTo>
                  <a:lnTo>
                    <a:pt x="78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89" y="95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5" name="Forme libre 479">
              <a:extLst>
                <a:ext uri="{FF2B5EF4-FFF2-40B4-BE49-F238E27FC236}">
                  <a16:creationId xmlns:a16="http://schemas.microsoft.com/office/drawing/2014/main" xmlns="" id="{DBADE0C6-806F-47B9-9C52-13B9C417A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560513"/>
              <a:ext cx="28575" cy="33338"/>
            </a:xfrm>
            <a:custGeom>
              <a:avLst/>
              <a:gdLst>
                <a:gd name="T0" fmla="*/ 90 w 90"/>
                <a:gd name="T1" fmla="*/ 90 h 105"/>
                <a:gd name="T2" fmla="*/ 90 w 90"/>
                <a:gd name="T3" fmla="*/ 15 h 105"/>
                <a:gd name="T4" fmla="*/ 90 w 90"/>
                <a:gd name="T5" fmla="*/ 12 h 105"/>
                <a:gd name="T6" fmla="*/ 89 w 90"/>
                <a:gd name="T7" fmla="*/ 9 h 105"/>
                <a:gd name="T8" fmla="*/ 88 w 90"/>
                <a:gd name="T9" fmla="*/ 7 h 105"/>
                <a:gd name="T10" fmla="*/ 86 w 90"/>
                <a:gd name="T11" fmla="*/ 5 h 105"/>
                <a:gd name="T12" fmla="*/ 84 w 90"/>
                <a:gd name="T13" fmla="*/ 2 h 105"/>
                <a:gd name="T14" fmla="*/ 80 w 90"/>
                <a:gd name="T15" fmla="*/ 1 h 105"/>
                <a:gd name="T16" fmla="*/ 78 w 90"/>
                <a:gd name="T17" fmla="*/ 0 h 105"/>
                <a:gd name="T18" fmla="*/ 75 w 90"/>
                <a:gd name="T19" fmla="*/ 0 h 105"/>
                <a:gd name="T20" fmla="*/ 15 w 90"/>
                <a:gd name="T21" fmla="*/ 0 h 105"/>
                <a:gd name="T22" fmla="*/ 0 w 90"/>
                <a:gd name="T23" fmla="*/ 0 h 105"/>
                <a:gd name="T24" fmla="*/ 0 w 90"/>
                <a:gd name="T25" fmla="*/ 105 h 105"/>
                <a:gd name="T26" fmla="*/ 15 w 90"/>
                <a:gd name="T27" fmla="*/ 105 h 105"/>
                <a:gd name="T28" fmla="*/ 75 w 90"/>
                <a:gd name="T29" fmla="*/ 105 h 105"/>
                <a:gd name="T30" fmla="*/ 78 w 90"/>
                <a:gd name="T31" fmla="*/ 105 h 105"/>
                <a:gd name="T32" fmla="*/ 80 w 90"/>
                <a:gd name="T33" fmla="*/ 104 h 105"/>
                <a:gd name="T34" fmla="*/ 84 w 90"/>
                <a:gd name="T35" fmla="*/ 103 h 105"/>
                <a:gd name="T36" fmla="*/ 86 w 90"/>
                <a:gd name="T37" fmla="*/ 101 h 105"/>
                <a:gd name="T38" fmla="*/ 88 w 90"/>
                <a:gd name="T39" fmla="*/ 99 h 105"/>
                <a:gd name="T40" fmla="*/ 89 w 90"/>
                <a:gd name="T41" fmla="*/ 97 h 105"/>
                <a:gd name="T42" fmla="*/ 90 w 90"/>
                <a:gd name="T43" fmla="*/ 94 h 105"/>
                <a:gd name="T44" fmla="*/ 90 w 90"/>
                <a:gd name="T45" fmla="*/ 90 h 105"/>
                <a:gd name="T46" fmla="*/ 90 w 90"/>
                <a:gd name="T4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05">
                  <a:moveTo>
                    <a:pt x="90" y="90"/>
                  </a:move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6" name="Forme libre 480">
              <a:extLst>
                <a:ext uri="{FF2B5EF4-FFF2-40B4-BE49-F238E27FC236}">
                  <a16:creationId xmlns:a16="http://schemas.microsoft.com/office/drawing/2014/main" xmlns="" id="{C8E574A7-2E84-4B27-8D39-E8F428DC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5605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15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5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7" name="Forme libre 481">
              <a:extLst>
                <a:ext uri="{FF2B5EF4-FFF2-40B4-BE49-F238E27FC236}">
                  <a16:creationId xmlns:a16="http://schemas.microsoft.com/office/drawing/2014/main" xmlns="" id="{8B0D6F72-7A5D-4B7E-BC3D-3CDDA28E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5 h 105"/>
                <a:gd name="T12" fmla="*/ 2 w 90"/>
                <a:gd name="T13" fmla="*/ 7 h 105"/>
                <a:gd name="T14" fmla="*/ 1 w 90"/>
                <a:gd name="T15" fmla="*/ 10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4 h 105"/>
                <a:gd name="T24" fmla="*/ 1 w 90"/>
                <a:gd name="T25" fmla="*/ 97 h 105"/>
                <a:gd name="T26" fmla="*/ 2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8" name="Forme libre 482">
              <a:extLst>
                <a:ext uri="{FF2B5EF4-FFF2-40B4-BE49-F238E27FC236}">
                  <a16:creationId xmlns:a16="http://schemas.microsoft.com/office/drawing/2014/main" xmlns="" id="{A018FEA5-42F8-45D6-903D-DEDCEE104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84313"/>
              <a:ext cx="49213" cy="33338"/>
            </a:xfrm>
            <a:custGeom>
              <a:avLst/>
              <a:gdLst>
                <a:gd name="T0" fmla="*/ 151 w 151"/>
                <a:gd name="T1" fmla="*/ 106 h 106"/>
                <a:gd name="T2" fmla="*/ 151 w 151"/>
                <a:gd name="T3" fmla="*/ 0 h 106"/>
                <a:gd name="T4" fmla="*/ 45 w 151"/>
                <a:gd name="T5" fmla="*/ 0 h 106"/>
                <a:gd name="T6" fmla="*/ 0 w 151"/>
                <a:gd name="T7" fmla="*/ 0 h 106"/>
                <a:gd name="T8" fmla="*/ 0 w 151"/>
                <a:gd name="T9" fmla="*/ 106 h 106"/>
                <a:gd name="T10" fmla="*/ 15 w 151"/>
                <a:gd name="T11" fmla="*/ 106 h 106"/>
                <a:gd name="T12" fmla="*/ 151 w 151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6">
                  <a:moveTo>
                    <a:pt x="151" y="106"/>
                  </a:move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15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9" name="Forme libre 483">
              <a:extLst>
                <a:ext uri="{FF2B5EF4-FFF2-40B4-BE49-F238E27FC236}">
                  <a16:creationId xmlns:a16="http://schemas.microsoft.com/office/drawing/2014/main" xmlns="" id="{9420C61C-BD63-442B-856D-C607C206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484313"/>
              <a:ext cx="28575" cy="33338"/>
            </a:xfrm>
            <a:custGeom>
              <a:avLst/>
              <a:gdLst>
                <a:gd name="T0" fmla="*/ 75 w 90"/>
                <a:gd name="T1" fmla="*/ 106 h 106"/>
                <a:gd name="T2" fmla="*/ 78 w 90"/>
                <a:gd name="T3" fmla="*/ 105 h 106"/>
                <a:gd name="T4" fmla="*/ 80 w 90"/>
                <a:gd name="T5" fmla="*/ 104 h 106"/>
                <a:gd name="T6" fmla="*/ 84 w 90"/>
                <a:gd name="T7" fmla="*/ 103 h 106"/>
                <a:gd name="T8" fmla="*/ 86 w 90"/>
                <a:gd name="T9" fmla="*/ 101 h 106"/>
                <a:gd name="T10" fmla="*/ 88 w 90"/>
                <a:gd name="T11" fmla="*/ 99 h 106"/>
                <a:gd name="T12" fmla="*/ 89 w 90"/>
                <a:gd name="T13" fmla="*/ 96 h 106"/>
                <a:gd name="T14" fmla="*/ 90 w 90"/>
                <a:gd name="T15" fmla="*/ 93 h 106"/>
                <a:gd name="T16" fmla="*/ 90 w 90"/>
                <a:gd name="T17" fmla="*/ 91 h 106"/>
                <a:gd name="T18" fmla="*/ 90 w 90"/>
                <a:gd name="T19" fmla="*/ 15 h 106"/>
                <a:gd name="T20" fmla="*/ 90 w 90"/>
                <a:gd name="T21" fmla="*/ 13 h 106"/>
                <a:gd name="T22" fmla="*/ 89 w 90"/>
                <a:gd name="T23" fmla="*/ 10 h 106"/>
                <a:gd name="T24" fmla="*/ 88 w 90"/>
                <a:gd name="T25" fmla="*/ 7 h 106"/>
                <a:gd name="T26" fmla="*/ 86 w 90"/>
                <a:gd name="T27" fmla="*/ 4 h 106"/>
                <a:gd name="T28" fmla="*/ 84 w 90"/>
                <a:gd name="T29" fmla="*/ 3 h 106"/>
                <a:gd name="T30" fmla="*/ 80 w 90"/>
                <a:gd name="T31" fmla="*/ 1 h 106"/>
                <a:gd name="T32" fmla="*/ 78 w 90"/>
                <a:gd name="T33" fmla="*/ 1 h 106"/>
                <a:gd name="T34" fmla="*/ 75 w 90"/>
                <a:gd name="T35" fmla="*/ 0 h 106"/>
                <a:gd name="T36" fmla="*/ 45 w 90"/>
                <a:gd name="T37" fmla="*/ 0 h 106"/>
                <a:gd name="T38" fmla="*/ 0 w 90"/>
                <a:gd name="T39" fmla="*/ 0 h 106"/>
                <a:gd name="T40" fmla="*/ 0 w 90"/>
                <a:gd name="T41" fmla="*/ 106 h 106"/>
                <a:gd name="T42" fmla="*/ 15 w 90"/>
                <a:gd name="T43" fmla="*/ 106 h 106"/>
                <a:gd name="T44" fmla="*/ 75 w 90"/>
                <a:gd name="T4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6">
                  <a:moveTo>
                    <a:pt x="75" y="106"/>
                  </a:move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7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0" name="Forme libre 484">
              <a:extLst>
                <a:ext uri="{FF2B5EF4-FFF2-40B4-BE49-F238E27FC236}">
                  <a16:creationId xmlns:a16="http://schemas.microsoft.com/office/drawing/2014/main" xmlns="" id="{71355AF3-97FA-44F4-8CED-39EABD79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484313"/>
              <a:ext cx="28575" cy="33338"/>
            </a:xfrm>
            <a:custGeom>
              <a:avLst/>
              <a:gdLst>
                <a:gd name="T0" fmla="*/ 15 w 90"/>
                <a:gd name="T1" fmla="*/ 106 h 106"/>
                <a:gd name="T2" fmla="*/ 90 w 90"/>
                <a:gd name="T3" fmla="*/ 106 h 106"/>
                <a:gd name="T4" fmla="*/ 90 w 90"/>
                <a:gd name="T5" fmla="*/ 0 h 106"/>
                <a:gd name="T6" fmla="*/ 15 w 90"/>
                <a:gd name="T7" fmla="*/ 0 h 106"/>
                <a:gd name="T8" fmla="*/ 11 w 90"/>
                <a:gd name="T9" fmla="*/ 1 h 106"/>
                <a:gd name="T10" fmla="*/ 9 w 90"/>
                <a:gd name="T11" fmla="*/ 1 h 106"/>
                <a:gd name="T12" fmla="*/ 6 w 90"/>
                <a:gd name="T13" fmla="*/ 3 h 106"/>
                <a:gd name="T14" fmla="*/ 4 w 90"/>
                <a:gd name="T15" fmla="*/ 4 h 106"/>
                <a:gd name="T16" fmla="*/ 2 w 90"/>
                <a:gd name="T17" fmla="*/ 7 h 106"/>
                <a:gd name="T18" fmla="*/ 1 w 90"/>
                <a:gd name="T19" fmla="*/ 10 h 106"/>
                <a:gd name="T20" fmla="*/ 0 w 90"/>
                <a:gd name="T21" fmla="*/ 13 h 106"/>
                <a:gd name="T22" fmla="*/ 0 w 90"/>
                <a:gd name="T23" fmla="*/ 15 h 106"/>
                <a:gd name="T24" fmla="*/ 0 w 90"/>
                <a:gd name="T25" fmla="*/ 90 h 106"/>
                <a:gd name="T26" fmla="*/ 0 w 90"/>
                <a:gd name="T27" fmla="*/ 93 h 106"/>
                <a:gd name="T28" fmla="*/ 1 w 90"/>
                <a:gd name="T29" fmla="*/ 96 h 106"/>
                <a:gd name="T30" fmla="*/ 2 w 90"/>
                <a:gd name="T31" fmla="*/ 99 h 106"/>
                <a:gd name="T32" fmla="*/ 4 w 90"/>
                <a:gd name="T33" fmla="*/ 101 h 106"/>
                <a:gd name="T34" fmla="*/ 6 w 90"/>
                <a:gd name="T35" fmla="*/ 103 h 106"/>
                <a:gd name="T36" fmla="*/ 9 w 90"/>
                <a:gd name="T37" fmla="*/ 104 h 106"/>
                <a:gd name="T38" fmla="*/ 11 w 90"/>
                <a:gd name="T39" fmla="*/ 105 h 106"/>
                <a:gd name="T40" fmla="*/ 15 w 90"/>
                <a:gd name="T4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15" y="106"/>
                  </a:move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1" name="Forme libre 485">
              <a:extLst>
                <a:ext uri="{FF2B5EF4-FFF2-40B4-BE49-F238E27FC236}">
                  <a16:creationId xmlns:a16="http://schemas.microsoft.com/office/drawing/2014/main" xmlns="" id="{1D1D6786-F147-423B-8681-E0DF22328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68425"/>
              <a:ext cx="28575" cy="34925"/>
            </a:xfrm>
            <a:custGeom>
              <a:avLst/>
              <a:gdLst>
                <a:gd name="T0" fmla="*/ 90 w 90"/>
                <a:gd name="T1" fmla="*/ 92 h 107"/>
                <a:gd name="T2" fmla="*/ 90 w 90"/>
                <a:gd name="T3" fmla="*/ 15 h 107"/>
                <a:gd name="T4" fmla="*/ 90 w 90"/>
                <a:gd name="T5" fmla="*/ 13 h 107"/>
                <a:gd name="T6" fmla="*/ 89 w 90"/>
                <a:gd name="T7" fmla="*/ 10 h 107"/>
                <a:gd name="T8" fmla="*/ 88 w 90"/>
                <a:gd name="T9" fmla="*/ 8 h 107"/>
                <a:gd name="T10" fmla="*/ 86 w 90"/>
                <a:gd name="T11" fmla="*/ 6 h 107"/>
                <a:gd name="T12" fmla="*/ 84 w 90"/>
                <a:gd name="T13" fmla="*/ 4 h 107"/>
                <a:gd name="T14" fmla="*/ 80 w 90"/>
                <a:gd name="T15" fmla="*/ 3 h 107"/>
                <a:gd name="T16" fmla="*/ 78 w 90"/>
                <a:gd name="T17" fmla="*/ 2 h 107"/>
                <a:gd name="T18" fmla="*/ 75 w 90"/>
                <a:gd name="T19" fmla="*/ 2 h 107"/>
                <a:gd name="T20" fmla="*/ 0 w 90"/>
                <a:gd name="T21" fmla="*/ 0 h 107"/>
                <a:gd name="T22" fmla="*/ 0 w 90"/>
                <a:gd name="T23" fmla="*/ 107 h 107"/>
                <a:gd name="T24" fmla="*/ 75 w 90"/>
                <a:gd name="T25" fmla="*/ 107 h 107"/>
                <a:gd name="T26" fmla="*/ 78 w 90"/>
                <a:gd name="T27" fmla="*/ 106 h 107"/>
                <a:gd name="T28" fmla="*/ 80 w 90"/>
                <a:gd name="T29" fmla="*/ 106 h 107"/>
                <a:gd name="T30" fmla="*/ 84 w 90"/>
                <a:gd name="T31" fmla="*/ 103 h 107"/>
                <a:gd name="T32" fmla="*/ 86 w 90"/>
                <a:gd name="T33" fmla="*/ 102 h 107"/>
                <a:gd name="T34" fmla="*/ 88 w 90"/>
                <a:gd name="T35" fmla="*/ 100 h 107"/>
                <a:gd name="T36" fmla="*/ 89 w 90"/>
                <a:gd name="T37" fmla="*/ 97 h 107"/>
                <a:gd name="T38" fmla="*/ 90 w 90"/>
                <a:gd name="T39" fmla="*/ 95 h 107"/>
                <a:gd name="T40" fmla="*/ 90 w 90"/>
                <a:gd name="T4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90" y="92"/>
                  </a:move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0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0" y="106"/>
                  </a:lnTo>
                  <a:lnTo>
                    <a:pt x="84" y="103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9" y="97"/>
                  </a:lnTo>
                  <a:lnTo>
                    <a:pt x="90" y="95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2" name="Forme libre 486">
              <a:extLst>
                <a:ext uri="{FF2B5EF4-FFF2-40B4-BE49-F238E27FC236}">
                  <a16:creationId xmlns:a16="http://schemas.microsoft.com/office/drawing/2014/main" xmlns="" id="{7EF27FE8-5FBD-4924-9F78-02B9C47D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368425"/>
              <a:ext cx="28575" cy="34925"/>
            </a:xfrm>
            <a:custGeom>
              <a:avLst/>
              <a:gdLst>
                <a:gd name="T0" fmla="*/ 15 w 90"/>
                <a:gd name="T1" fmla="*/ 107 h 107"/>
                <a:gd name="T2" fmla="*/ 90 w 90"/>
                <a:gd name="T3" fmla="*/ 107 h 107"/>
                <a:gd name="T4" fmla="*/ 90 w 90"/>
                <a:gd name="T5" fmla="*/ 0 h 107"/>
                <a:gd name="T6" fmla="*/ 15 w 90"/>
                <a:gd name="T7" fmla="*/ 0 h 107"/>
                <a:gd name="T8" fmla="*/ 11 w 90"/>
                <a:gd name="T9" fmla="*/ 2 h 107"/>
                <a:gd name="T10" fmla="*/ 9 w 90"/>
                <a:gd name="T11" fmla="*/ 3 h 107"/>
                <a:gd name="T12" fmla="*/ 6 w 90"/>
                <a:gd name="T13" fmla="*/ 4 h 107"/>
                <a:gd name="T14" fmla="*/ 4 w 90"/>
                <a:gd name="T15" fmla="*/ 6 h 107"/>
                <a:gd name="T16" fmla="*/ 3 w 90"/>
                <a:gd name="T17" fmla="*/ 8 h 107"/>
                <a:gd name="T18" fmla="*/ 1 w 90"/>
                <a:gd name="T19" fmla="*/ 10 h 107"/>
                <a:gd name="T20" fmla="*/ 0 w 90"/>
                <a:gd name="T21" fmla="*/ 13 h 107"/>
                <a:gd name="T22" fmla="*/ 0 w 90"/>
                <a:gd name="T23" fmla="*/ 17 h 107"/>
                <a:gd name="T24" fmla="*/ 0 w 90"/>
                <a:gd name="T25" fmla="*/ 92 h 107"/>
                <a:gd name="T26" fmla="*/ 0 w 90"/>
                <a:gd name="T27" fmla="*/ 95 h 107"/>
                <a:gd name="T28" fmla="*/ 1 w 90"/>
                <a:gd name="T29" fmla="*/ 97 h 107"/>
                <a:gd name="T30" fmla="*/ 3 w 90"/>
                <a:gd name="T31" fmla="*/ 100 h 107"/>
                <a:gd name="T32" fmla="*/ 4 w 90"/>
                <a:gd name="T33" fmla="*/ 102 h 107"/>
                <a:gd name="T34" fmla="*/ 6 w 90"/>
                <a:gd name="T35" fmla="*/ 103 h 107"/>
                <a:gd name="T36" fmla="*/ 9 w 90"/>
                <a:gd name="T37" fmla="*/ 106 h 107"/>
                <a:gd name="T38" fmla="*/ 11 w 90"/>
                <a:gd name="T39" fmla="*/ 106 h 107"/>
                <a:gd name="T40" fmla="*/ 15 w 90"/>
                <a:gd name="T4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15" y="107"/>
                  </a:moveTo>
                  <a:lnTo>
                    <a:pt x="90" y="107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3" y="100"/>
                  </a:lnTo>
                  <a:lnTo>
                    <a:pt x="4" y="102"/>
                  </a:lnTo>
                  <a:lnTo>
                    <a:pt x="6" y="103"/>
                  </a:lnTo>
                  <a:lnTo>
                    <a:pt x="9" y="106"/>
                  </a:lnTo>
                  <a:lnTo>
                    <a:pt x="11" y="106"/>
                  </a:lnTo>
                  <a:lnTo>
                    <a:pt x="1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3" name="Forme libre 487">
              <a:extLst>
                <a:ext uri="{FF2B5EF4-FFF2-40B4-BE49-F238E27FC236}">
                  <a16:creationId xmlns:a16="http://schemas.microsoft.com/office/drawing/2014/main" xmlns="" id="{CF46FD9E-E244-467B-8525-9D7D4A9D1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368425"/>
              <a:ext cx="49213" cy="34925"/>
            </a:xfrm>
            <a:custGeom>
              <a:avLst/>
              <a:gdLst>
                <a:gd name="T0" fmla="*/ 151 w 151"/>
                <a:gd name="T1" fmla="*/ 107 h 107"/>
                <a:gd name="T2" fmla="*/ 151 w 151"/>
                <a:gd name="T3" fmla="*/ 0 h 107"/>
                <a:gd name="T4" fmla="*/ 0 w 151"/>
                <a:gd name="T5" fmla="*/ 0 h 107"/>
                <a:gd name="T6" fmla="*/ 0 w 151"/>
                <a:gd name="T7" fmla="*/ 107 h 107"/>
                <a:gd name="T8" fmla="*/ 76 w 151"/>
                <a:gd name="T9" fmla="*/ 107 h 107"/>
                <a:gd name="T10" fmla="*/ 151 w 151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151" y="107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5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4" name="Forme libre 488">
              <a:extLst>
                <a:ext uri="{FF2B5EF4-FFF2-40B4-BE49-F238E27FC236}">
                  <a16:creationId xmlns:a16="http://schemas.microsoft.com/office/drawing/2014/main" xmlns="" id="{88D57E34-34BA-47A7-98D6-DB982DAFE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8613"/>
              <a:ext cx="28575" cy="33338"/>
            </a:xfrm>
            <a:custGeom>
              <a:avLst/>
              <a:gdLst>
                <a:gd name="T0" fmla="*/ 75 w 91"/>
                <a:gd name="T1" fmla="*/ 0 h 106"/>
                <a:gd name="T2" fmla="*/ 45 w 91"/>
                <a:gd name="T3" fmla="*/ 0 h 106"/>
                <a:gd name="T4" fmla="*/ 0 w 91"/>
                <a:gd name="T5" fmla="*/ 0 h 106"/>
                <a:gd name="T6" fmla="*/ 0 w 91"/>
                <a:gd name="T7" fmla="*/ 106 h 106"/>
                <a:gd name="T8" fmla="*/ 75 w 91"/>
                <a:gd name="T9" fmla="*/ 106 h 106"/>
                <a:gd name="T10" fmla="*/ 79 w 91"/>
                <a:gd name="T11" fmla="*/ 106 h 106"/>
                <a:gd name="T12" fmla="*/ 81 w 91"/>
                <a:gd name="T13" fmla="*/ 104 h 106"/>
                <a:gd name="T14" fmla="*/ 84 w 91"/>
                <a:gd name="T15" fmla="*/ 103 h 106"/>
                <a:gd name="T16" fmla="*/ 86 w 91"/>
                <a:gd name="T17" fmla="*/ 101 h 106"/>
                <a:gd name="T18" fmla="*/ 88 w 91"/>
                <a:gd name="T19" fmla="*/ 99 h 106"/>
                <a:gd name="T20" fmla="*/ 89 w 91"/>
                <a:gd name="T21" fmla="*/ 97 h 106"/>
                <a:gd name="T22" fmla="*/ 91 w 91"/>
                <a:gd name="T23" fmla="*/ 94 h 106"/>
                <a:gd name="T24" fmla="*/ 91 w 91"/>
                <a:gd name="T25" fmla="*/ 91 h 106"/>
                <a:gd name="T26" fmla="*/ 91 w 91"/>
                <a:gd name="T27" fmla="*/ 15 h 106"/>
                <a:gd name="T28" fmla="*/ 91 w 91"/>
                <a:gd name="T29" fmla="*/ 12 h 106"/>
                <a:gd name="T30" fmla="*/ 89 w 91"/>
                <a:gd name="T31" fmla="*/ 10 h 106"/>
                <a:gd name="T32" fmla="*/ 88 w 91"/>
                <a:gd name="T33" fmla="*/ 7 h 106"/>
                <a:gd name="T34" fmla="*/ 86 w 91"/>
                <a:gd name="T35" fmla="*/ 5 h 106"/>
                <a:gd name="T36" fmla="*/ 84 w 91"/>
                <a:gd name="T37" fmla="*/ 4 h 106"/>
                <a:gd name="T38" fmla="*/ 81 w 91"/>
                <a:gd name="T39" fmla="*/ 2 h 106"/>
                <a:gd name="T40" fmla="*/ 79 w 91"/>
                <a:gd name="T41" fmla="*/ 2 h 106"/>
                <a:gd name="T42" fmla="*/ 75 w 91"/>
                <a:gd name="T43" fmla="*/ 0 h 106"/>
                <a:gd name="T44" fmla="*/ 75 w 91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06">
                  <a:moveTo>
                    <a:pt x="75" y="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9" y="106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1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5" name="Forme libre 489">
              <a:extLst>
                <a:ext uri="{FF2B5EF4-FFF2-40B4-BE49-F238E27FC236}">
                  <a16:creationId xmlns:a16="http://schemas.microsoft.com/office/drawing/2014/main" xmlns="" id="{F30E7BFE-901E-4881-9F33-4F3776C87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98613"/>
              <a:ext cx="28575" cy="33338"/>
            </a:xfrm>
            <a:custGeom>
              <a:avLst/>
              <a:gdLst>
                <a:gd name="T0" fmla="*/ 0 w 90"/>
                <a:gd name="T1" fmla="*/ 15 h 106"/>
                <a:gd name="T2" fmla="*/ 0 w 90"/>
                <a:gd name="T3" fmla="*/ 91 h 106"/>
                <a:gd name="T4" fmla="*/ 0 w 90"/>
                <a:gd name="T5" fmla="*/ 94 h 106"/>
                <a:gd name="T6" fmla="*/ 1 w 90"/>
                <a:gd name="T7" fmla="*/ 97 h 106"/>
                <a:gd name="T8" fmla="*/ 3 w 90"/>
                <a:gd name="T9" fmla="*/ 99 h 106"/>
                <a:gd name="T10" fmla="*/ 4 w 90"/>
                <a:gd name="T11" fmla="*/ 101 h 106"/>
                <a:gd name="T12" fmla="*/ 6 w 90"/>
                <a:gd name="T13" fmla="*/ 103 h 106"/>
                <a:gd name="T14" fmla="*/ 10 w 90"/>
                <a:gd name="T15" fmla="*/ 104 h 106"/>
                <a:gd name="T16" fmla="*/ 12 w 90"/>
                <a:gd name="T17" fmla="*/ 106 h 106"/>
                <a:gd name="T18" fmla="*/ 15 w 90"/>
                <a:gd name="T19" fmla="*/ 106 h 106"/>
                <a:gd name="T20" fmla="*/ 90 w 90"/>
                <a:gd name="T21" fmla="*/ 106 h 106"/>
                <a:gd name="T22" fmla="*/ 90 w 90"/>
                <a:gd name="T23" fmla="*/ 0 h 106"/>
                <a:gd name="T24" fmla="*/ 15 w 90"/>
                <a:gd name="T25" fmla="*/ 0 h 106"/>
                <a:gd name="T26" fmla="*/ 12 w 90"/>
                <a:gd name="T27" fmla="*/ 0 h 106"/>
                <a:gd name="T28" fmla="*/ 10 w 90"/>
                <a:gd name="T29" fmla="*/ 2 h 106"/>
                <a:gd name="T30" fmla="*/ 6 w 90"/>
                <a:gd name="T31" fmla="*/ 4 h 106"/>
                <a:gd name="T32" fmla="*/ 4 w 90"/>
                <a:gd name="T33" fmla="*/ 5 h 106"/>
                <a:gd name="T34" fmla="*/ 3 w 90"/>
                <a:gd name="T35" fmla="*/ 7 h 106"/>
                <a:gd name="T36" fmla="*/ 1 w 90"/>
                <a:gd name="T37" fmla="*/ 10 h 106"/>
                <a:gd name="T38" fmla="*/ 0 w 90"/>
                <a:gd name="T39" fmla="*/ 12 h 106"/>
                <a:gd name="T40" fmla="*/ 0 w 90"/>
                <a:gd name="T41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0" y="15"/>
                  </a:move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6" name="Forme libre 490">
              <a:extLst>
                <a:ext uri="{FF2B5EF4-FFF2-40B4-BE49-F238E27FC236}">
                  <a16:creationId xmlns:a16="http://schemas.microsoft.com/office/drawing/2014/main" xmlns="" id="{3B4BB294-3F58-429D-AD93-7B23F68F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98613"/>
              <a:ext cx="47625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45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7" name="Forme libre 491">
              <a:extLst>
                <a:ext uri="{FF2B5EF4-FFF2-40B4-BE49-F238E27FC236}">
                  <a16:creationId xmlns:a16="http://schemas.microsoft.com/office/drawing/2014/main" xmlns="" id="{8322FD8B-1448-4FFE-A201-5D3161586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560513"/>
              <a:ext cx="47625" cy="33338"/>
            </a:xfrm>
            <a:custGeom>
              <a:avLst/>
              <a:gdLst>
                <a:gd name="T0" fmla="*/ 150 w 150"/>
                <a:gd name="T1" fmla="*/ 0 h 105"/>
                <a:gd name="T2" fmla="*/ 105 w 150"/>
                <a:gd name="T3" fmla="*/ 0 h 105"/>
                <a:gd name="T4" fmla="*/ 0 w 150"/>
                <a:gd name="T5" fmla="*/ 0 h 105"/>
                <a:gd name="T6" fmla="*/ 0 w 150"/>
                <a:gd name="T7" fmla="*/ 105 h 105"/>
                <a:gd name="T8" fmla="*/ 105 w 150"/>
                <a:gd name="T9" fmla="*/ 105 h 105"/>
                <a:gd name="T10" fmla="*/ 150 w 150"/>
                <a:gd name="T11" fmla="*/ 105 h 105"/>
                <a:gd name="T12" fmla="*/ 150 w 15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150" y="0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8" name="Forme libre 492">
              <a:extLst>
                <a:ext uri="{FF2B5EF4-FFF2-40B4-BE49-F238E27FC236}">
                  <a16:creationId xmlns:a16="http://schemas.microsoft.com/office/drawing/2014/main" xmlns="" id="{EE943E9D-D099-460E-BED6-3461B3C9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45 w 90"/>
                <a:gd name="T3" fmla="*/ 0 h 105"/>
                <a:gd name="T4" fmla="*/ 15 w 90"/>
                <a:gd name="T5" fmla="*/ 0 h 105"/>
                <a:gd name="T6" fmla="*/ 12 w 90"/>
                <a:gd name="T7" fmla="*/ 0 h 105"/>
                <a:gd name="T8" fmla="*/ 10 w 90"/>
                <a:gd name="T9" fmla="*/ 1 h 105"/>
                <a:gd name="T10" fmla="*/ 7 w 90"/>
                <a:gd name="T11" fmla="*/ 2 h 105"/>
                <a:gd name="T12" fmla="*/ 4 w 90"/>
                <a:gd name="T13" fmla="*/ 5 h 105"/>
                <a:gd name="T14" fmla="*/ 3 w 90"/>
                <a:gd name="T15" fmla="*/ 7 h 105"/>
                <a:gd name="T16" fmla="*/ 1 w 90"/>
                <a:gd name="T17" fmla="*/ 10 h 105"/>
                <a:gd name="T18" fmla="*/ 1 w 90"/>
                <a:gd name="T19" fmla="*/ 12 h 105"/>
                <a:gd name="T20" fmla="*/ 0 w 90"/>
                <a:gd name="T21" fmla="*/ 15 h 105"/>
                <a:gd name="T22" fmla="*/ 0 w 90"/>
                <a:gd name="T23" fmla="*/ 90 h 105"/>
                <a:gd name="T24" fmla="*/ 1 w 90"/>
                <a:gd name="T25" fmla="*/ 94 h 105"/>
                <a:gd name="T26" fmla="*/ 1 w 90"/>
                <a:gd name="T27" fmla="*/ 97 h 105"/>
                <a:gd name="T28" fmla="*/ 3 w 90"/>
                <a:gd name="T29" fmla="*/ 99 h 105"/>
                <a:gd name="T30" fmla="*/ 4 w 90"/>
                <a:gd name="T31" fmla="*/ 101 h 105"/>
                <a:gd name="T32" fmla="*/ 7 w 90"/>
                <a:gd name="T33" fmla="*/ 103 h 105"/>
                <a:gd name="T34" fmla="*/ 10 w 90"/>
                <a:gd name="T35" fmla="*/ 104 h 105"/>
                <a:gd name="T36" fmla="*/ 12 w 90"/>
                <a:gd name="T37" fmla="*/ 105 h 105"/>
                <a:gd name="T38" fmla="*/ 15 w 90"/>
                <a:gd name="T39" fmla="*/ 105 h 105"/>
                <a:gd name="T40" fmla="*/ 45 w 90"/>
                <a:gd name="T41" fmla="*/ 105 h 105"/>
                <a:gd name="T42" fmla="*/ 90 w 90"/>
                <a:gd name="T43" fmla="*/ 105 h 105"/>
                <a:gd name="T44" fmla="*/ 90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9" name="Forme libre 493">
              <a:extLst>
                <a:ext uri="{FF2B5EF4-FFF2-40B4-BE49-F238E27FC236}">
                  <a16:creationId xmlns:a16="http://schemas.microsoft.com/office/drawing/2014/main" xmlns="" id="{72E69C20-B8DF-4566-BBFE-E0C94A5C2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560513"/>
              <a:ext cx="28575" cy="33338"/>
            </a:xfrm>
            <a:custGeom>
              <a:avLst/>
              <a:gdLst>
                <a:gd name="T0" fmla="*/ 76 w 91"/>
                <a:gd name="T1" fmla="*/ 0 h 105"/>
                <a:gd name="T2" fmla="*/ 0 w 91"/>
                <a:gd name="T3" fmla="*/ 0 h 105"/>
                <a:gd name="T4" fmla="*/ 0 w 91"/>
                <a:gd name="T5" fmla="*/ 105 h 105"/>
                <a:gd name="T6" fmla="*/ 76 w 91"/>
                <a:gd name="T7" fmla="*/ 105 h 105"/>
                <a:gd name="T8" fmla="*/ 79 w 91"/>
                <a:gd name="T9" fmla="*/ 105 h 105"/>
                <a:gd name="T10" fmla="*/ 82 w 91"/>
                <a:gd name="T11" fmla="*/ 104 h 105"/>
                <a:gd name="T12" fmla="*/ 84 w 91"/>
                <a:gd name="T13" fmla="*/ 103 h 105"/>
                <a:gd name="T14" fmla="*/ 86 w 91"/>
                <a:gd name="T15" fmla="*/ 101 h 105"/>
                <a:gd name="T16" fmla="*/ 88 w 91"/>
                <a:gd name="T17" fmla="*/ 99 h 105"/>
                <a:gd name="T18" fmla="*/ 89 w 91"/>
                <a:gd name="T19" fmla="*/ 97 h 105"/>
                <a:gd name="T20" fmla="*/ 91 w 91"/>
                <a:gd name="T21" fmla="*/ 94 h 105"/>
                <a:gd name="T22" fmla="*/ 91 w 91"/>
                <a:gd name="T23" fmla="*/ 90 h 105"/>
                <a:gd name="T24" fmla="*/ 91 w 91"/>
                <a:gd name="T25" fmla="*/ 15 h 105"/>
                <a:gd name="T26" fmla="*/ 91 w 91"/>
                <a:gd name="T27" fmla="*/ 12 h 105"/>
                <a:gd name="T28" fmla="*/ 89 w 91"/>
                <a:gd name="T29" fmla="*/ 9 h 105"/>
                <a:gd name="T30" fmla="*/ 88 w 91"/>
                <a:gd name="T31" fmla="*/ 7 h 105"/>
                <a:gd name="T32" fmla="*/ 86 w 91"/>
                <a:gd name="T33" fmla="*/ 5 h 105"/>
                <a:gd name="T34" fmla="*/ 84 w 91"/>
                <a:gd name="T35" fmla="*/ 2 h 105"/>
                <a:gd name="T36" fmla="*/ 82 w 91"/>
                <a:gd name="T37" fmla="*/ 1 h 105"/>
                <a:gd name="T38" fmla="*/ 79 w 91"/>
                <a:gd name="T39" fmla="*/ 0 h 105"/>
                <a:gd name="T40" fmla="*/ 76 w 91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105">
                  <a:moveTo>
                    <a:pt x="76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6" y="105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0" name="Forme libre 494">
              <a:extLst>
                <a:ext uri="{FF2B5EF4-FFF2-40B4-BE49-F238E27FC236}">
                  <a16:creationId xmlns:a16="http://schemas.microsoft.com/office/drawing/2014/main" xmlns="" id="{3EF09789-E73A-4CFB-9FCF-08DA0000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22413"/>
              <a:ext cx="28575" cy="33338"/>
            </a:xfrm>
            <a:custGeom>
              <a:avLst/>
              <a:gdLst>
                <a:gd name="T0" fmla="*/ 75 w 91"/>
                <a:gd name="T1" fmla="*/ 105 h 105"/>
                <a:gd name="T2" fmla="*/ 79 w 91"/>
                <a:gd name="T3" fmla="*/ 105 h 105"/>
                <a:gd name="T4" fmla="*/ 81 w 91"/>
                <a:gd name="T5" fmla="*/ 104 h 105"/>
                <a:gd name="T6" fmla="*/ 84 w 91"/>
                <a:gd name="T7" fmla="*/ 102 h 105"/>
                <a:gd name="T8" fmla="*/ 86 w 91"/>
                <a:gd name="T9" fmla="*/ 101 h 105"/>
                <a:gd name="T10" fmla="*/ 88 w 91"/>
                <a:gd name="T11" fmla="*/ 99 h 105"/>
                <a:gd name="T12" fmla="*/ 89 w 91"/>
                <a:gd name="T13" fmla="*/ 96 h 105"/>
                <a:gd name="T14" fmla="*/ 91 w 91"/>
                <a:gd name="T15" fmla="*/ 93 h 105"/>
                <a:gd name="T16" fmla="*/ 91 w 91"/>
                <a:gd name="T17" fmla="*/ 90 h 105"/>
                <a:gd name="T18" fmla="*/ 91 w 91"/>
                <a:gd name="T19" fmla="*/ 15 h 105"/>
                <a:gd name="T20" fmla="*/ 91 w 91"/>
                <a:gd name="T21" fmla="*/ 12 h 105"/>
                <a:gd name="T22" fmla="*/ 89 w 91"/>
                <a:gd name="T23" fmla="*/ 9 h 105"/>
                <a:gd name="T24" fmla="*/ 88 w 91"/>
                <a:gd name="T25" fmla="*/ 7 h 105"/>
                <a:gd name="T26" fmla="*/ 86 w 91"/>
                <a:gd name="T27" fmla="*/ 4 h 105"/>
                <a:gd name="T28" fmla="*/ 84 w 91"/>
                <a:gd name="T29" fmla="*/ 2 h 105"/>
                <a:gd name="T30" fmla="*/ 81 w 91"/>
                <a:gd name="T31" fmla="*/ 1 h 105"/>
                <a:gd name="T32" fmla="*/ 79 w 91"/>
                <a:gd name="T33" fmla="*/ 0 h 105"/>
                <a:gd name="T34" fmla="*/ 75 w 91"/>
                <a:gd name="T35" fmla="*/ 0 h 105"/>
                <a:gd name="T36" fmla="*/ 0 w 91"/>
                <a:gd name="T37" fmla="*/ 0 h 105"/>
                <a:gd name="T38" fmla="*/ 0 w 91"/>
                <a:gd name="T39" fmla="*/ 105 h 105"/>
                <a:gd name="T40" fmla="*/ 45 w 91"/>
                <a:gd name="T41" fmla="*/ 105 h 105"/>
                <a:gd name="T42" fmla="*/ 75 w 91"/>
                <a:gd name="T4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75" y="105"/>
                  </a:moveTo>
                  <a:lnTo>
                    <a:pt x="79" y="105"/>
                  </a:lnTo>
                  <a:lnTo>
                    <a:pt x="81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1" y="93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7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1" name="Forme libre 495">
              <a:extLst>
                <a:ext uri="{FF2B5EF4-FFF2-40B4-BE49-F238E27FC236}">
                  <a16:creationId xmlns:a16="http://schemas.microsoft.com/office/drawing/2014/main" xmlns="" id="{35F9925A-D080-4D49-928B-2EF534E3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22413"/>
              <a:ext cx="47625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45 w 151"/>
                <a:gd name="T9" fmla="*/ 105 h 105"/>
                <a:gd name="T10" fmla="*/ 151 w 15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2" name="Forme libre 496">
              <a:extLst>
                <a:ext uri="{FF2B5EF4-FFF2-40B4-BE49-F238E27FC236}">
                  <a16:creationId xmlns:a16="http://schemas.microsoft.com/office/drawing/2014/main" xmlns="" id="{4D7DF8E6-7B8D-412C-9307-FAE2CA5C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22413"/>
              <a:ext cx="28575" cy="33338"/>
            </a:xfrm>
            <a:custGeom>
              <a:avLst/>
              <a:gdLst>
                <a:gd name="T0" fmla="*/ 0 w 90"/>
                <a:gd name="T1" fmla="*/ 15 h 105"/>
                <a:gd name="T2" fmla="*/ 0 w 90"/>
                <a:gd name="T3" fmla="*/ 90 h 105"/>
                <a:gd name="T4" fmla="*/ 0 w 90"/>
                <a:gd name="T5" fmla="*/ 93 h 105"/>
                <a:gd name="T6" fmla="*/ 1 w 90"/>
                <a:gd name="T7" fmla="*/ 96 h 105"/>
                <a:gd name="T8" fmla="*/ 3 w 90"/>
                <a:gd name="T9" fmla="*/ 99 h 105"/>
                <a:gd name="T10" fmla="*/ 4 w 90"/>
                <a:gd name="T11" fmla="*/ 101 h 105"/>
                <a:gd name="T12" fmla="*/ 6 w 90"/>
                <a:gd name="T13" fmla="*/ 102 h 105"/>
                <a:gd name="T14" fmla="*/ 10 w 90"/>
                <a:gd name="T15" fmla="*/ 104 h 105"/>
                <a:gd name="T16" fmla="*/ 12 w 90"/>
                <a:gd name="T17" fmla="*/ 105 h 105"/>
                <a:gd name="T18" fmla="*/ 15 w 90"/>
                <a:gd name="T19" fmla="*/ 105 h 105"/>
                <a:gd name="T20" fmla="*/ 90 w 90"/>
                <a:gd name="T21" fmla="*/ 105 h 105"/>
                <a:gd name="T22" fmla="*/ 90 w 90"/>
                <a:gd name="T23" fmla="*/ 0 h 105"/>
                <a:gd name="T24" fmla="*/ 15 w 90"/>
                <a:gd name="T25" fmla="*/ 0 h 105"/>
                <a:gd name="T26" fmla="*/ 12 w 90"/>
                <a:gd name="T27" fmla="*/ 0 h 105"/>
                <a:gd name="T28" fmla="*/ 10 w 90"/>
                <a:gd name="T29" fmla="*/ 1 h 105"/>
                <a:gd name="T30" fmla="*/ 6 w 90"/>
                <a:gd name="T31" fmla="*/ 2 h 105"/>
                <a:gd name="T32" fmla="*/ 4 w 90"/>
                <a:gd name="T33" fmla="*/ 4 h 105"/>
                <a:gd name="T34" fmla="*/ 3 w 90"/>
                <a:gd name="T35" fmla="*/ 7 h 105"/>
                <a:gd name="T36" fmla="*/ 1 w 90"/>
                <a:gd name="T37" fmla="*/ 9 h 105"/>
                <a:gd name="T38" fmla="*/ 0 w 90"/>
                <a:gd name="T39" fmla="*/ 12 h 105"/>
                <a:gd name="T40" fmla="*/ 0 w 90"/>
                <a:gd name="T41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5"/>
                  </a:move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grpSp>
        <p:nvGrpSpPr>
          <p:cNvPr id="6" name="Groupe 81" descr="Ceci est une icône représentant une caisse enregistreuse.">
            <a:extLst>
              <a:ext uri="{FF2B5EF4-FFF2-40B4-BE49-F238E27FC236}">
                <a16:creationId xmlns:a16="http://schemas.microsoft.com/office/drawing/2014/main" xmlns="" id="{B98E995E-9B1D-4A56-ACB0-682E15B8ABE6}"/>
              </a:ext>
            </a:extLst>
          </p:cNvPr>
          <p:cNvGrpSpPr/>
          <p:nvPr/>
        </p:nvGrpSpPr>
        <p:grpSpPr>
          <a:xfrm>
            <a:off x="5952331" y="1427188"/>
            <a:ext cx="287338" cy="287338"/>
            <a:chOff x="304800" y="771525"/>
            <a:chExt cx="287338" cy="287338"/>
          </a:xfrm>
          <a:solidFill>
            <a:schemeClr val="bg1"/>
          </a:solidFill>
        </p:grpSpPr>
        <p:sp>
          <p:nvSpPr>
            <p:cNvPr id="83" name="Forme libre 321">
              <a:extLst>
                <a:ext uri="{FF2B5EF4-FFF2-40B4-BE49-F238E27FC236}">
                  <a16:creationId xmlns:a16="http://schemas.microsoft.com/office/drawing/2014/main" xmlns="" id="{F92A0E3D-9293-4005-9591-93C80117F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88" y="923925"/>
              <a:ext cx="284163" cy="68263"/>
            </a:xfrm>
            <a:custGeom>
              <a:avLst/>
              <a:gdLst>
                <a:gd name="T0" fmla="*/ 694 w 895"/>
                <a:gd name="T1" fmla="*/ 159 h 211"/>
                <a:gd name="T2" fmla="*/ 657 w 895"/>
                <a:gd name="T3" fmla="*/ 159 h 211"/>
                <a:gd name="T4" fmla="*/ 657 w 895"/>
                <a:gd name="T5" fmla="*/ 122 h 211"/>
                <a:gd name="T6" fmla="*/ 694 w 895"/>
                <a:gd name="T7" fmla="*/ 122 h 211"/>
                <a:gd name="T8" fmla="*/ 694 w 895"/>
                <a:gd name="T9" fmla="*/ 159 h 211"/>
                <a:gd name="T10" fmla="*/ 637 w 895"/>
                <a:gd name="T11" fmla="*/ 103 h 211"/>
                <a:gd name="T12" fmla="*/ 600 w 895"/>
                <a:gd name="T13" fmla="*/ 103 h 211"/>
                <a:gd name="T14" fmla="*/ 600 w 895"/>
                <a:gd name="T15" fmla="*/ 65 h 211"/>
                <a:gd name="T16" fmla="*/ 637 w 895"/>
                <a:gd name="T17" fmla="*/ 65 h 211"/>
                <a:gd name="T18" fmla="*/ 637 w 895"/>
                <a:gd name="T19" fmla="*/ 103 h 211"/>
                <a:gd name="T20" fmla="*/ 581 w 895"/>
                <a:gd name="T21" fmla="*/ 159 h 211"/>
                <a:gd name="T22" fmla="*/ 543 w 895"/>
                <a:gd name="T23" fmla="*/ 159 h 211"/>
                <a:gd name="T24" fmla="*/ 543 w 895"/>
                <a:gd name="T25" fmla="*/ 122 h 211"/>
                <a:gd name="T26" fmla="*/ 581 w 895"/>
                <a:gd name="T27" fmla="*/ 122 h 211"/>
                <a:gd name="T28" fmla="*/ 581 w 895"/>
                <a:gd name="T29" fmla="*/ 159 h 211"/>
                <a:gd name="T30" fmla="*/ 524 w 895"/>
                <a:gd name="T31" fmla="*/ 103 h 211"/>
                <a:gd name="T32" fmla="*/ 485 w 895"/>
                <a:gd name="T33" fmla="*/ 103 h 211"/>
                <a:gd name="T34" fmla="*/ 485 w 895"/>
                <a:gd name="T35" fmla="*/ 65 h 211"/>
                <a:gd name="T36" fmla="*/ 524 w 895"/>
                <a:gd name="T37" fmla="*/ 65 h 211"/>
                <a:gd name="T38" fmla="*/ 524 w 895"/>
                <a:gd name="T39" fmla="*/ 103 h 211"/>
                <a:gd name="T40" fmla="*/ 467 w 895"/>
                <a:gd name="T41" fmla="*/ 159 h 211"/>
                <a:gd name="T42" fmla="*/ 428 w 895"/>
                <a:gd name="T43" fmla="*/ 159 h 211"/>
                <a:gd name="T44" fmla="*/ 428 w 895"/>
                <a:gd name="T45" fmla="*/ 122 h 211"/>
                <a:gd name="T46" fmla="*/ 467 w 895"/>
                <a:gd name="T47" fmla="*/ 122 h 211"/>
                <a:gd name="T48" fmla="*/ 467 w 895"/>
                <a:gd name="T49" fmla="*/ 159 h 211"/>
                <a:gd name="T50" fmla="*/ 410 w 895"/>
                <a:gd name="T51" fmla="*/ 103 h 211"/>
                <a:gd name="T52" fmla="*/ 371 w 895"/>
                <a:gd name="T53" fmla="*/ 103 h 211"/>
                <a:gd name="T54" fmla="*/ 371 w 895"/>
                <a:gd name="T55" fmla="*/ 65 h 211"/>
                <a:gd name="T56" fmla="*/ 410 w 895"/>
                <a:gd name="T57" fmla="*/ 65 h 211"/>
                <a:gd name="T58" fmla="*/ 410 w 895"/>
                <a:gd name="T59" fmla="*/ 103 h 211"/>
                <a:gd name="T60" fmla="*/ 353 w 895"/>
                <a:gd name="T61" fmla="*/ 159 h 211"/>
                <a:gd name="T62" fmla="*/ 315 w 895"/>
                <a:gd name="T63" fmla="*/ 159 h 211"/>
                <a:gd name="T64" fmla="*/ 315 w 895"/>
                <a:gd name="T65" fmla="*/ 122 h 211"/>
                <a:gd name="T66" fmla="*/ 353 w 895"/>
                <a:gd name="T67" fmla="*/ 122 h 211"/>
                <a:gd name="T68" fmla="*/ 353 w 895"/>
                <a:gd name="T69" fmla="*/ 159 h 211"/>
                <a:gd name="T70" fmla="*/ 295 w 895"/>
                <a:gd name="T71" fmla="*/ 103 h 211"/>
                <a:gd name="T72" fmla="*/ 258 w 895"/>
                <a:gd name="T73" fmla="*/ 103 h 211"/>
                <a:gd name="T74" fmla="*/ 258 w 895"/>
                <a:gd name="T75" fmla="*/ 65 h 211"/>
                <a:gd name="T76" fmla="*/ 295 w 895"/>
                <a:gd name="T77" fmla="*/ 65 h 211"/>
                <a:gd name="T78" fmla="*/ 295 w 895"/>
                <a:gd name="T79" fmla="*/ 103 h 211"/>
                <a:gd name="T80" fmla="*/ 238 w 895"/>
                <a:gd name="T81" fmla="*/ 159 h 211"/>
                <a:gd name="T82" fmla="*/ 201 w 895"/>
                <a:gd name="T83" fmla="*/ 159 h 211"/>
                <a:gd name="T84" fmla="*/ 201 w 895"/>
                <a:gd name="T85" fmla="*/ 122 h 211"/>
                <a:gd name="T86" fmla="*/ 238 w 895"/>
                <a:gd name="T87" fmla="*/ 122 h 211"/>
                <a:gd name="T88" fmla="*/ 238 w 895"/>
                <a:gd name="T89" fmla="*/ 159 h 211"/>
                <a:gd name="T90" fmla="*/ 815 w 895"/>
                <a:gd name="T91" fmla="*/ 0 h 211"/>
                <a:gd name="T92" fmla="*/ 80 w 895"/>
                <a:gd name="T93" fmla="*/ 0 h 211"/>
                <a:gd name="T94" fmla="*/ 0 w 895"/>
                <a:gd name="T95" fmla="*/ 211 h 211"/>
                <a:gd name="T96" fmla="*/ 895 w 895"/>
                <a:gd name="T97" fmla="*/ 211 h 211"/>
                <a:gd name="T98" fmla="*/ 815 w 895"/>
                <a:gd name="T9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211">
                  <a:moveTo>
                    <a:pt x="694" y="159"/>
                  </a:moveTo>
                  <a:lnTo>
                    <a:pt x="657" y="159"/>
                  </a:lnTo>
                  <a:lnTo>
                    <a:pt x="657" y="122"/>
                  </a:lnTo>
                  <a:lnTo>
                    <a:pt x="694" y="122"/>
                  </a:lnTo>
                  <a:lnTo>
                    <a:pt x="694" y="159"/>
                  </a:lnTo>
                  <a:close/>
                  <a:moveTo>
                    <a:pt x="637" y="103"/>
                  </a:moveTo>
                  <a:lnTo>
                    <a:pt x="600" y="103"/>
                  </a:lnTo>
                  <a:lnTo>
                    <a:pt x="600" y="65"/>
                  </a:lnTo>
                  <a:lnTo>
                    <a:pt x="637" y="65"/>
                  </a:lnTo>
                  <a:lnTo>
                    <a:pt x="637" y="103"/>
                  </a:lnTo>
                  <a:close/>
                  <a:moveTo>
                    <a:pt x="581" y="159"/>
                  </a:moveTo>
                  <a:lnTo>
                    <a:pt x="543" y="159"/>
                  </a:lnTo>
                  <a:lnTo>
                    <a:pt x="543" y="122"/>
                  </a:lnTo>
                  <a:lnTo>
                    <a:pt x="581" y="122"/>
                  </a:lnTo>
                  <a:lnTo>
                    <a:pt x="581" y="159"/>
                  </a:lnTo>
                  <a:close/>
                  <a:moveTo>
                    <a:pt x="524" y="103"/>
                  </a:moveTo>
                  <a:lnTo>
                    <a:pt x="485" y="103"/>
                  </a:lnTo>
                  <a:lnTo>
                    <a:pt x="485" y="65"/>
                  </a:lnTo>
                  <a:lnTo>
                    <a:pt x="524" y="65"/>
                  </a:lnTo>
                  <a:lnTo>
                    <a:pt x="524" y="103"/>
                  </a:lnTo>
                  <a:close/>
                  <a:moveTo>
                    <a:pt x="467" y="159"/>
                  </a:moveTo>
                  <a:lnTo>
                    <a:pt x="428" y="159"/>
                  </a:lnTo>
                  <a:lnTo>
                    <a:pt x="428" y="122"/>
                  </a:lnTo>
                  <a:lnTo>
                    <a:pt x="467" y="122"/>
                  </a:lnTo>
                  <a:lnTo>
                    <a:pt x="467" y="159"/>
                  </a:lnTo>
                  <a:close/>
                  <a:moveTo>
                    <a:pt x="410" y="103"/>
                  </a:moveTo>
                  <a:lnTo>
                    <a:pt x="371" y="103"/>
                  </a:lnTo>
                  <a:lnTo>
                    <a:pt x="371" y="65"/>
                  </a:lnTo>
                  <a:lnTo>
                    <a:pt x="410" y="65"/>
                  </a:lnTo>
                  <a:lnTo>
                    <a:pt x="410" y="103"/>
                  </a:lnTo>
                  <a:close/>
                  <a:moveTo>
                    <a:pt x="353" y="159"/>
                  </a:moveTo>
                  <a:lnTo>
                    <a:pt x="315" y="159"/>
                  </a:lnTo>
                  <a:lnTo>
                    <a:pt x="315" y="122"/>
                  </a:lnTo>
                  <a:lnTo>
                    <a:pt x="353" y="122"/>
                  </a:lnTo>
                  <a:lnTo>
                    <a:pt x="353" y="159"/>
                  </a:lnTo>
                  <a:close/>
                  <a:moveTo>
                    <a:pt x="295" y="103"/>
                  </a:moveTo>
                  <a:lnTo>
                    <a:pt x="258" y="103"/>
                  </a:lnTo>
                  <a:lnTo>
                    <a:pt x="258" y="65"/>
                  </a:lnTo>
                  <a:lnTo>
                    <a:pt x="295" y="65"/>
                  </a:lnTo>
                  <a:lnTo>
                    <a:pt x="295" y="103"/>
                  </a:lnTo>
                  <a:close/>
                  <a:moveTo>
                    <a:pt x="238" y="159"/>
                  </a:moveTo>
                  <a:lnTo>
                    <a:pt x="201" y="159"/>
                  </a:lnTo>
                  <a:lnTo>
                    <a:pt x="201" y="122"/>
                  </a:lnTo>
                  <a:lnTo>
                    <a:pt x="238" y="122"/>
                  </a:lnTo>
                  <a:lnTo>
                    <a:pt x="238" y="159"/>
                  </a:lnTo>
                  <a:close/>
                  <a:moveTo>
                    <a:pt x="815" y="0"/>
                  </a:moveTo>
                  <a:lnTo>
                    <a:pt x="80" y="0"/>
                  </a:lnTo>
                  <a:lnTo>
                    <a:pt x="0" y="211"/>
                  </a:lnTo>
                  <a:lnTo>
                    <a:pt x="895" y="211"/>
                  </a:lnTo>
                  <a:lnTo>
                    <a:pt x="8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84" name="Forme libre 322">
              <a:extLst>
                <a:ext uri="{FF2B5EF4-FFF2-40B4-BE49-F238E27FC236}">
                  <a16:creationId xmlns:a16="http://schemas.microsoft.com/office/drawing/2014/main" xmlns="" id="{5E64CAF0-0E1E-4978-B131-81EF0ABB8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1001713"/>
              <a:ext cx="287338" cy="57150"/>
            </a:xfrm>
            <a:custGeom>
              <a:avLst/>
              <a:gdLst>
                <a:gd name="T0" fmla="*/ 572 w 903"/>
                <a:gd name="T1" fmla="*/ 78 h 180"/>
                <a:gd name="T2" fmla="*/ 569 w 903"/>
                <a:gd name="T3" fmla="*/ 84 h 180"/>
                <a:gd name="T4" fmla="*/ 565 w 903"/>
                <a:gd name="T5" fmla="*/ 88 h 180"/>
                <a:gd name="T6" fmla="*/ 560 w 903"/>
                <a:gd name="T7" fmla="*/ 90 h 180"/>
                <a:gd name="T8" fmla="*/ 554 w 903"/>
                <a:gd name="T9" fmla="*/ 90 h 180"/>
                <a:gd name="T10" fmla="*/ 548 w 903"/>
                <a:gd name="T11" fmla="*/ 88 h 180"/>
                <a:gd name="T12" fmla="*/ 545 w 903"/>
                <a:gd name="T13" fmla="*/ 84 h 180"/>
                <a:gd name="T14" fmla="*/ 543 w 903"/>
                <a:gd name="T15" fmla="*/ 78 h 180"/>
                <a:gd name="T16" fmla="*/ 542 w 903"/>
                <a:gd name="T17" fmla="*/ 60 h 180"/>
                <a:gd name="T18" fmla="*/ 331 w 903"/>
                <a:gd name="T19" fmla="*/ 75 h 180"/>
                <a:gd name="T20" fmla="*/ 330 w 903"/>
                <a:gd name="T21" fmla="*/ 80 h 180"/>
                <a:gd name="T22" fmla="*/ 327 w 903"/>
                <a:gd name="T23" fmla="*/ 86 h 180"/>
                <a:gd name="T24" fmla="*/ 322 w 903"/>
                <a:gd name="T25" fmla="*/ 89 h 180"/>
                <a:gd name="T26" fmla="*/ 316 w 903"/>
                <a:gd name="T27" fmla="*/ 90 h 180"/>
                <a:gd name="T28" fmla="*/ 310 w 903"/>
                <a:gd name="T29" fmla="*/ 89 h 180"/>
                <a:gd name="T30" fmla="*/ 306 w 903"/>
                <a:gd name="T31" fmla="*/ 86 h 180"/>
                <a:gd name="T32" fmla="*/ 302 w 903"/>
                <a:gd name="T33" fmla="*/ 80 h 180"/>
                <a:gd name="T34" fmla="*/ 301 w 903"/>
                <a:gd name="T35" fmla="*/ 75 h 180"/>
                <a:gd name="T36" fmla="*/ 301 w 903"/>
                <a:gd name="T37" fmla="*/ 42 h 180"/>
                <a:gd name="T38" fmla="*/ 304 w 903"/>
                <a:gd name="T39" fmla="*/ 36 h 180"/>
                <a:gd name="T40" fmla="*/ 308 w 903"/>
                <a:gd name="T41" fmla="*/ 32 h 180"/>
                <a:gd name="T42" fmla="*/ 313 w 903"/>
                <a:gd name="T43" fmla="*/ 30 h 180"/>
                <a:gd name="T44" fmla="*/ 557 w 903"/>
                <a:gd name="T45" fmla="*/ 30 h 180"/>
                <a:gd name="T46" fmla="*/ 563 w 903"/>
                <a:gd name="T47" fmla="*/ 31 h 180"/>
                <a:gd name="T48" fmla="*/ 567 w 903"/>
                <a:gd name="T49" fmla="*/ 34 h 180"/>
                <a:gd name="T50" fmla="*/ 571 w 903"/>
                <a:gd name="T51" fmla="*/ 39 h 180"/>
                <a:gd name="T52" fmla="*/ 572 w 903"/>
                <a:gd name="T53" fmla="*/ 45 h 180"/>
                <a:gd name="T54" fmla="*/ 0 w 903"/>
                <a:gd name="T55" fmla="*/ 0 h 180"/>
                <a:gd name="T56" fmla="*/ 0 w 903"/>
                <a:gd name="T57" fmla="*/ 168 h 180"/>
                <a:gd name="T58" fmla="*/ 2 w 903"/>
                <a:gd name="T59" fmla="*/ 174 h 180"/>
                <a:gd name="T60" fmla="*/ 6 w 903"/>
                <a:gd name="T61" fmla="*/ 178 h 180"/>
                <a:gd name="T62" fmla="*/ 12 w 903"/>
                <a:gd name="T63" fmla="*/ 180 h 180"/>
                <a:gd name="T64" fmla="*/ 888 w 903"/>
                <a:gd name="T65" fmla="*/ 180 h 180"/>
                <a:gd name="T66" fmla="*/ 894 w 903"/>
                <a:gd name="T67" fmla="*/ 179 h 180"/>
                <a:gd name="T68" fmla="*/ 899 w 903"/>
                <a:gd name="T69" fmla="*/ 176 h 180"/>
                <a:gd name="T70" fmla="*/ 902 w 903"/>
                <a:gd name="T71" fmla="*/ 172 h 180"/>
                <a:gd name="T72" fmla="*/ 903 w 903"/>
                <a:gd name="T73" fmla="*/ 165 h 180"/>
                <a:gd name="T74" fmla="*/ 0 w 903"/>
                <a:gd name="T7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3" h="180">
                  <a:moveTo>
                    <a:pt x="572" y="75"/>
                  </a:moveTo>
                  <a:lnTo>
                    <a:pt x="572" y="78"/>
                  </a:lnTo>
                  <a:lnTo>
                    <a:pt x="571" y="80"/>
                  </a:lnTo>
                  <a:lnTo>
                    <a:pt x="569" y="84"/>
                  </a:lnTo>
                  <a:lnTo>
                    <a:pt x="567" y="86"/>
                  </a:lnTo>
                  <a:lnTo>
                    <a:pt x="565" y="88"/>
                  </a:lnTo>
                  <a:lnTo>
                    <a:pt x="563" y="89"/>
                  </a:lnTo>
                  <a:lnTo>
                    <a:pt x="560" y="90"/>
                  </a:lnTo>
                  <a:lnTo>
                    <a:pt x="557" y="90"/>
                  </a:lnTo>
                  <a:lnTo>
                    <a:pt x="554" y="90"/>
                  </a:lnTo>
                  <a:lnTo>
                    <a:pt x="551" y="89"/>
                  </a:lnTo>
                  <a:lnTo>
                    <a:pt x="548" y="88"/>
                  </a:lnTo>
                  <a:lnTo>
                    <a:pt x="546" y="86"/>
                  </a:lnTo>
                  <a:lnTo>
                    <a:pt x="545" y="84"/>
                  </a:lnTo>
                  <a:lnTo>
                    <a:pt x="543" y="80"/>
                  </a:lnTo>
                  <a:lnTo>
                    <a:pt x="543" y="78"/>
                  </a:lnTo>
                  <a:lnTo>
                    <a:pt x="542" y="75"/>
                  </a:lnTo>
                  <a:lnTo>
                    <a:pt x="542" y="60"/>
                  </a:lnTo>
                  <a:lnTo>
                    <a:pt x="331" y="60"/>
                  </a:lnTo>
                  <a:lnTo>
                    <a:pt x="331" y="75"/>
                  </a:lnTo>
                  <a:lnTo>
                    <a:pt x="331" y="78"/>
                  </a:lnTo>
                  <a:lnTo>
                    <a:pt x="330" y="80"/>
                  </a:lnTo>
                  <a:lnTo>
                    <a:pt x="328" y="84"/>
                  </a:lnTo>
                  <a:lnTo>
                    <a:pt x="327" y="86"/>
                  </a:lnTo>
                  <a:lnTo>
                    <a:pt x="325" y="88"/>
                  </a:lnTo>
                  <a:lnTo>
                    <a:pt x="322" y="89"/>
                  </a:lnTo>
                  <a:lnTo>
                    <a:pt x="320" y="90"/>
                  </a:lnTo>
                  <a:lnTo>
                    <a:pt x="316" y="90"/>
                  </a:lnTo>
                  <a:lnTo>
                    <a:pt x="313" y="90"/>
                  </a:lnTo>
                  <a:lnTo>
                    <a:pt x="310" y="89"/>
                  </a:lnTo>
                  <a:lnTo>
                    <a:pt x="308" y="88"/>
                  </a:lnTo>
                  <a:lnTo>
                    <a:pt x="306" y="86"/>
                  </a:lnTo>
                  <a:lnTo>
                    <a:pt x="304" y="84"/>
                  </a:lnTo>
                  <a:lnTo>
                    <a:pt x="302" y="80"/>
                  </a:lnTo>
                  <a:lnTo>
                    <a:pt x="301" y="78"/>
                  </a:lnTo>
                  <a:lnTo>
                    <a:pt x="301" y="75"/>
                  </a:lnTo>
                  <a:lnTo>
                    <a:pt x="301" y="45"/>
                  </a:lnTo>
                  <a:lnTo>
                    <a:pt x="301" y="42"/>
                  </a:lnTo>
                  <a:lnTo>
                    <a:pt x="302" y="39"/>
                  </a:lnTo>
                  <a:lnTo>
                    <a:pt x="304" y="36"/>
                  </a:lnTo>
                  <a:lnTo>
                    <a:pt x="306" y="34"/>
                  </a:lnTo>
                  <a:lnTo>
                    <a:pt x="308" y="32"/>
                  </a:lnTo>
                  <a:lnTo>
                    <a:pt x="310" y="31"/>
                  </a:lnTo>
                  <a:lnTo>
                    <a:pt x="313" y="30"/>
                  </a:lnTo>
                  <a:lnTo>
                    <a:pt x="316" y="30"/>
                  </a:lnTo>
                  <a:lnTo>
                    <a:pt x="557" y="30"/>
                  </a:lnTo>
                  <a:lnTo>
                    <a:pt x="560" y="30"/>
                  </a:lnTo>
                  <a:lnTo>
                    <a:pt x="563" y="31"/>
                  </a:lnTo>
                  <a:lnTo>
                    <a:pt x="565" y="32"/>
                  </a:lnTo>
                  <a:lnTo>
                    <a:pt x="567" y="34"/>
                  </a:lnTo>
                  <a:lnTo>
                    <a:pt x="569" y="36"/>
                  </a:lnTo>
                  <a:lnTo>
                    <a:pt x="571" y="39"/>
                  </a:lnTo>
                  <a:lnTo>
                    <a:pt x="572" y="42"/>
                  </a:lnTo>
                  <a:lnTo>
                    <a:pt x="572" y="45"/>
                  </a:lnTo>
                  <a:lnTo>
                    <a:pt x="572" y="75"/>
                  </a:lnTo>
                  <a:close/>
                  <a:moveTo>
                    <a:pt x="0" y="0"/>
                  </a:moveTo>
                  <a:lnTo>
                    <a:pt x="0" y="165"/>
                  </a:lnTo>
                  <a:lnTo>
                    <a:pt x="0" y="168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9"/>
                  </a:lnTo>
                  <a:lnTo>
                    <a:pt x="12" y="180"/>
                  </a:lnTo>
                  <a:lnTo>
                    <a:pt x="15" y="180"/>
                  </a:lnTo>
                  <a:lnTo>
                    <a:pt x="888" y="180"/>
                  </a:lnTo>
                  <a:lnTo>
                    <a:pt x="891" y="180"/>
                  </a:lnTo>
                  <a:lnTo>
                    <a:pt x="894" y="179"/>
                  </a:lnTo>
                  <a:lnTo>
                    <a:pt x="897" y="178"/>
                  </a:lnTo>
                  <a:lnTo>
                    <a:pt x="899" y="176"/>
                  </a:lnTo>
                  <a:lnTo>
                    <a:pt x="901" y="174"/>
                  </a:lnTo>
                  <a:lnTo>
                    <a:pt x="902" y="172"/>
                  </a:lnTo>
                  <a:lnTo>
                    <a:pt x="903" y="168"/>
                  </a:lnTo>
                  <a:lnTo>
                    <a:pt x="903" y="165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85" name="Forme libre 323">
              <a:extLst>
                <a:ext uri="{FF2B5EF4-FFF2-40B4-BE49-F238E27FC236}">
                  <a16:creationId xmlns:a16="http://schemas.microsoft.com/office/drawing/2014/main" xmlns="" id="{4F8D27CA-EA67-412D-83F2-F661D003B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771525"/>
              <a:ext cx="230188" cy="142875"/>
            </a:xfrm>
            <a:custGeom>
              <a:avLst/>
              <a:gdLst>
                <a:gd name="T0" fmla="*/ 448 w 723"/>
                <a:gd name="T1" fmla="*/ 361 h 452"/>
                <a:gd name="T2" fmla="*/ 441 w 723"/>
                <a:gd name="T3" fmla="*/ 357 h 452"/>
                <a:gd name="T4" fmla="*/ 438 w 723"/>
                <a:gd name="T5" fmla="*/ 350 h 452"/>
                <a:gd name="T6" fmla="*/ 438 w 723"/>
                <a:gd name="T7" fmla="*/ 340 h 452"/>
                <a:gd name="T8" fmla="*/ 443 w 723"/>
                <a:gd name="T9" fmla="*/ 334 h 452"/>
                <a:gd name="T10" fmla="*/ 452 w 723"/>
                <a:gd name="T11" fmla="*/ 331 h 452"/>
                <a:gd name="T12" fmla="*/ 608 w 723"/>
                <a:gd name="T13" fmla="*/ 333 h 452"/>
                <a:gd name="T14" fmla="*/ 615 w 723"/>
                <a:gd name="T15" fmla="*/ 338 h 452"/>
                <a:gd name="T16" fmla="*/ 618 w 723"/>
                <a:gd name="T17" fmla="*/ 346 h 452"/>
                <a:gd name="T18" fmla="*/ 615 w 723"/>
                <a:gd name="T19" fmla="*/ 355 h 452"/>
                <a:gd name="T20" fmla="*/ 608 w 723"/>
                <a:gd name="T21" fmla="*/ 360 h 452"/>
                <a:gd name="T22" fmla="*/ 331 w 723"/>
                <a:gd name="T23" fmla="*/ 407 h 452"/>
                <a:gd name="T24" fmla="*/ 329 w 723"/>
                <a:gd name="T25" fmla="*/ 415 h 452"/>
                <a:gd name="T26" fmla="*/ 322 w 723"/>
                <a:gd name="T27" fmla="*/ 420 h 452"/>
                <a:gd name="T28" fmla="*/ 105 w 723"/>
                <a:gd name="T29" fmla="*/ 422 h 452"/>
                <a:gd name="T30" fmla="*/ 98 w 723"/>
                <a:gd name="T31" fmla="*/ 419 h 452"/>
                <a:gd name="T32" fmla="*/ 92 w 723"/>
                <a:gd name="T33" fmla="*/ 412 h 452"/>
                <a:gd name="T34" fmla="*/ 90 w 723"/>
                <a:gd name="T35" fmla="*/ 286 h 452"/>
                <a:gd name="T36" fmla="*/ 93 w 723"/>
                <a:gd name="T37" fmla="*/ 278 h 452"/>
                <a:gd name="T38" fmla="*/ 100 w 723"/>
                <a:gd name="T39" fmla="*/ 272 h 452"/>
                <a:gd name="T40" fmla="*/ 316 w 723"/>
                <a:gd name="T41" fmla="*/ 271 h 452"/>
                <a:gd name="T42" fmla="*/ 325 w 723"/>
                <a:gd name="T43" fmla="*/ 274 h 452"/>
                <a:gd name="T44" fmla="*/ 330 w 723"/>
                <a:gd name="T45" fmla="*/ 280 h 452"/>
                <a:gd name="T46" fmla="*/ 331 w 723"/>
                <a:gd name="T47" fmla="*/ 407 h 452"/>
                <a:gd name="T48" fmla="*/ 722 w 723"/>
                <a:gd name="T49" fmla="*/ 220 h 452"/>
                <a:gd name="T50" fmla="*/ 717 w 723"/>
                <a:gd name="T51" fmla="*/ 213 h 452"/>
                <a:gd name="T52" fmla="*/ 708 w 723"/>
                <a:gd name="T53" fmla="*/ 211 h 452"/>
                <a:gd name="T54" fmla="*/ 678 w 723"/>
                <a:gd name="T55" fmla="*/ 150 h 452"/>
                <a:gd name="T56" fmla="*/ 703 w 723"/>
                <a:gd name="T57" fmla="*/ 143 h 452"/>
                <a:gd name="T58" fmla="*/ 720 w 723"/>
                <a:gd name="T59" fmla="*/ 123 h 452"/>
                <a:gd name="T60" fmla="*/ 723 w 723"/>
                <a:gd name="T61" fmla="*/ 45 h 452"/>
                <a:gd name="T62" fmla="*/ 715 w 723"/>
                <a:gd name="T63" fmla="*/ 20 h 452"/>
                <a:gd name="T64" fmla="*/ 695 w 723"/>
                <a:gd name="T65" fmla="*/ 3 h 452"/>
                <a:gd name="T66" fmla="*/ 497 w 723"/>
                <a:gd name="T67" fmla="*/ 0 h 452"/>
                <a:gd name="T68" fmla="*/ 472 w 723"/>
                <a:gd name="T69" fmla="*/ 8 h 452"/>
                <a:gd name="T70" fmla="*/ 456 w 723"/>
                <a:gd name="T71" fmla="*/ 28 h 452"/>
                <a:gd name="T72" fmla="*/ 452 w 723"/>
                <a:gd name="T73" fmla="*/ 105 h 452"/>
                <a:gd name="T74" fmla="*/ 460 w 723"/>
                <a:gd name="T75" fmla="*/ 131 h 452"/>
                <a:gd name="T76" fmla="*/ 479 w 723"/>
                <a:gd name="T77" fmla="*/ 147 h 452"/>
                <a:gd name="T78" fmla="*/ 573 w 723"/>
                <a:gd name="T79" fmla="*/ 150 h 452"/>
                <a:gd name="T80" fmla="*/ 301 w 723"/>
                <a:gd name="T81" fmla="*/ 75 h 452"/>
                <a:gd name="T82" fmla="*/ 297 w 723"/>
                <a:gd name="T83" fmla="*/ 65 h 452"/>
                <a:gd name="T84" fmla="*/ 288 w 723"/>
                <a:gd name="T85" fmla="*/ 60 h 452"/>
                <a:gd name="T86" fmla="*/ 130 w 723"/>
                <a:gd name="T87" fmla="*/ 121 h 452"/>
                <a:gd name="T88" fmla="*/ 121 w 723"/>
                <a:gd name="T89" fmla="*/ 131 h 452"/>
                <a:gd name="T90" fmla="*/ 15 w 723"/>
                <a:gd name="T91" fmla="*/ 211 h 452"/>
                <a:gd name="T92" fmla="*/ 7 w 723"/>
                <a:gd name="T93" fmla="*/ 213 h 452"/>
                <a:gd name="T94" fmla="*/ 1 w 723"/>
                <a:gd name="T95" fmla="*/ 220 h 452"/>
                <a:gd name="T96" fmla="*/ 0 w 723"/>
                <a:gd name="T97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3" h="452">
                  <a:moveTo>
                    <a:pt x="603" y="361"/>
                  </a:moveTo>
                  <a:lnTo>
                    <a:pt x="452" y="361"/>
                  </a:lnTo>
                  <a:lnTo>
                    <a:pt x="448" y="361"/>
                  </a:lnTo>
                  <a:lnTo>
                    <a:pt x="446" y="360"/>
                  </a:lnTo>
                  <a:lnTo>
                    <a:pt x="443" y="359"/>
                  </a:lnTo>
                  <a:lnTo>
                    <a:pt x="441" y="357"/>
                  </a:lnTo>
                  <a:lnTo>
                    <a:pt x="440" y="355"/>
                  </a:lnTo>
                  <a:lnTo>
                    <a:pt x="438" y="352"/>
                  </a:lnTo>
                  <a:lnTo>
                    <a:pt x="438" y="350"/>
                  </a:lnTo>
                  <a:lnTo>
                    <a:pt x="437" y="346"/>
                  </a:lnTo>
                  <a:lnTo>
                    <a:pt x="438" y="343"/>
                  </a:lnTo>
                  <a:lnTo>
                    <a:pt x="438" y="340"/>
                  </a:lnTo>
                  <a:lnTo>
                    <a:pt x="440" y="338"/>
                  </a:lnTo>
                  <a:lnTo>
                    <a:pt x="441" y="336"/>
                  </a:lnTo>
                  <a:lnTo>
                    <a:pt x="443" y="334"/>
                  </a:lnTo>
                  <a:lnTo>
                    <a:pt x="446" y="333"/>
                  </a:lnTo>
                  <a:lnTo>
                    <a:pt x="448" y="331"/>
                  </a:lnTo>
                  <a:lnTo>
                    <a:pt x="452" y="331"/>
                  </a:lnTo>
                  <a:lnTo>
                    <a:pt x="603" y="331"/>
                  </a:lnTo>
                  <a:lnTo>
                    <a:pt x="605" y="331"/>
                  </a:lnTo>
                  <a:lnTo>
                    <a:pt x="608" y="333"/>
                  </a:lnTo>
                  <a:lnTo>
                    <a:pt x="610" y="334"/>
                  </a:lnTo>
                  <a:lnTo>
                    <a:pt x="614" y="336"/>
                  </a:lnTo>
                  <a:lnTo>
                    <a:pt x="615" y="338"/>
                  </a:lnTo>
                  <a:lnTo>
                    <a:pt x="617" y="340"/>
                  </a:lnTo>
                  <a:lnTo>
                    <a:pt x="617" y="343"/>
                  </a:lnTo>
                  <a:lnTo>
                    <a:pt x="618" y="346"/>
                  </a:lnTo>
                  <a:lnTo>
                    <a:pt x="617" y="350"/>
                  </a:lnTo>
                  <a:lnTo>
                    <a:pt x="617" y="352"/>
                  </a:lnTo>
                  <a:lnTo>
                    <a:pt x="615" y="355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0"/>
                  </a:lnTo>
                  <a:lnTo>
                    <a:pt x="605" y="361"/>
                  </a:lnTo>
                  <a:lnTo>
                    <a:pt x="603" y="361"/>
                  </a:lnTo>
                  <a:close/>
                  <a:moveTo>
                    <a:pt x="331" y="407"/>
                  </a:moveTo>
                  <a:lnTo>
                    <a:pt x="331" y="410"/>
                  </a:lnTo>
                  <a:lnTo>
                    <a:pt x="330" y="412"/>
                  </a:lnTo>
                  <a:lnTo>
                    <a:pt x="329" y="415"/>
                  </a:lnTo>
                  <a:lnTo>
                    <a:pt x="327" y="417"/>
                  </a:lnTo>
                  <a:lnTo>
                    <a:pt x="325" y="419"/>
                  </a:lnTo>
                  <a:lnTo>
                    <a:pt x="322" y="420"/>
                  </a:lnTo>
                  <a:lnTo>
                    <a:pt x="320" y="422"/>
                  </a:lnTo>
                  <a:lnTo>
                    <a:pt x="316" y="422"/>
                  </a:lnTo>
                  <a:lnTo>
                    <a:pt x="105" y="422"/>
                  </a:lnTo>
                  <a:lnTo>
                    <a:pt x="103" y="422"/>
                  </a:lnTo>
                  <a:lnTo>
                    <a:pt x="100" y="420"/>
                  </a:lnTo>
                  <a:lnTo>
                    <a:pt x="98" y="419"/>
                  </a:lnTo>
                  <a:lnTo>
                    <a:pt x="96" y="417"/>
                  </a:lnTo>
                  <a:lnTo>
                    <a:pt x="93" y="415"/>
                  </a:lnTo>
                  <a:lnTo>
                    <a:pt x="92" y="412"/>
                  </a:lnTo>
                  <a:lnTo>
                    <a:pt x="91" y="410"/>
                  </a:lnTo>
                  <a:lnTo>
                    <a:pt x="90" y="407"/>
                  </a:lnTo>
                  <a:lnTo>
                    <a:pt x="90" y="286"/>
                  </a:lnTo>
                  <a:lnTo>
                    <a:pt x="91" y="283"/>
                  </a:lnTo>
                  <a:lnTo>
                    <a:pt x="92" y="280"/>
                  </a:lnTo>
                  <a:lnTo>
                    <a:pt x="93" y="278"/>
                  </a:lnTo>
                  <a:lnTo>
                    <a:pt x="96" y="276"/>
                  </a:lnTo>
                  <a:lnTo>
                    <a:pt x="98" y="274"/>
                  </a:lnTo>
                  <a:lnTo>
                    <a:pt x="100" y="272"/>
                  </a:lnTo>
                  <a:lnTo>
                    <a:pt x="103" y="271"/>
                  </a:lnTo>
                  <a:lnTo>
                    <a:pt x="105" y="271"/>
                  </a:lnTo>
                  <a:lnTo>
                    <a:pt x="316" y="271"/>
                  </a:lnTo>
                  <a:lnTo>
                    <a:pt x="320" y="271"/>
                  </a:lnTo>
                  <a:lnTo>
                    <a:pt x="322" y="272"/>
                  </a:lnTo>
                  <a:lnTo>
                    <a:pt x="325" y="274"/>
                  </a:lnTo>
                  <a:lnTo>
                    <a:pt x="327" y="276"/>
                  </a:lnTo>
                  <a:lnTo>
                    <a:pt x="329" y="278"/>
                  </a:lnTo>
                  <a:lnTo>
                    <a:pt x="330" y="280"/>
                  </a:lnTo>
                  <a:lnTo>
                    <a:pt x="331" y="283"/>
                  </a:lnTo>
                  <a:lnTo>
                    <a:pt x="331" y="286"/>
                  </a:lnTo>
                  <a:lnTo>
                    <a:pt x="331" y="407"/>
                  </a:lnTo>
                  <a:close/>
                  <a:moveTo>
                    <a:pt x="723" y="226"/>
                  </a:moveTo>
                  <a:lnTo>
                    <a:pt x="723" y="223"/>
                  </a:lnTo>
                  <a:lnTo>
                    <a:pt x="722" y="220"/>
                  </a:lnTo>
                  <a:lnTo>
                    <a:pt x="721" y="218"/>
                  </a:lnTo>
                  <a:lnTo>
                    <a:pt x="719" y="216"/>
                  </a:lnTo>
                  <a:lnTo>
                    <a:pt x="717" y="213"/>
                  </a:lnTo>
                  <a:lnTo>
                    <a:pt x="713" y="212"/>
                  </a:lnTo>
                  <a:lnTo>
                    <a:pt x="711" y="211"/>
                  </a:lnTo>
                  <a:lnTo>
                    <a:pt x="708" y="211"/>
                  </a:lnTo>
                  <a:lnTo>
                    <a:pt x="603" y="211"/>
                  </a:lnTo>
                  <a:lnTo>
                    <a:pt x="603" y="150"/>
                  </a:lnTo>
                  <a:lnTo>
                    <a:pt x="678" y="150"/>
                  </a:lnTo>
                  <a:lnTo>
                    <a:pt x="686" y="149"/>
                  </a:lnTo>
                  <a:lnTo>
                    <a:pt x="695" y="147"/>
                  </a:lnTo>
                  <a:lnTo>
                    <a:pt x="703" y="143"/>
                  </a:lnTo>
                  <a:lnTo>
                    <a:pt x="710" y="137"/>
                  </a:lnTo>
                  <a:lnTo>
                    <a:pt x="715" y="131"/>
                  </a:lnTo>
                  <a:lnTo>
                    <a:pt x="720" y="123"/>
                  </a:lnTo>
                  <a:lnTo>
                    <a:pt x="722" y="115"/>
                  </a:lnTo>
                  <a:lnTo>
                    <a:pt x="723" y="105"/>
                  </a:lnTo>
                  <a:lnTo>
                    <a:pt x="723" y="45"/>
                  </a:lnTo>
                  <a:lnTo>
                    <a:pt x="722" y="36"/>
                  </a:lnTo>
                  <a:lnTo>
                    <a:pt x="720" y="28"/>
                  </a:lnTo>
                  <a:lnTo>
                    <a:pt x="715" y="20"/>
                  </a:lnTo>
                  <a:lnTo>
                    <a:pt x="710" y="13"/>
                  </a:lnTo>
                  <a:lnTo>
                    <a:pt x="703" y="8"/>
                  </a:lnTo>
                  <a:lnTo>
                    <a:pt x="695" y="3"/>
                  </a:lnTo>
                  <a:lnTo>
                    <a:pt x="686" y="1"/>
                  </a:lnTo>
                  <a:lnTo>
                    <a:pt x="678" y="0"/>
                  </a:lnTo>
                  <a:lnTo>
                    <a:pt x="497" y="0"/>
                  </a:lnTo>
                  <a:lnTo>
                    <a:pt x="488" y="1"/>
                  </a:lnTo>
                  <a:lnTo>
                    <a:pt x="479" y="3"/>
                  </a:lnTo>
                  <a:lnTo>
                    <a:pt x="472" y="8"/>
                  </a:lnTo>
                  <a:lnTo>
                    <a:pt x="466" y="13"/>
                  </a:lnTo>
                  <a:lnTo>
                    <a:pt x="460" y="20"/>
                  </a:lnTo>
                  <a:lnTo>
                    <a:pt x="456" y="28"/>
                  </a:lnTo>
                  <a:lnTo>
                    <a:pt x="453" y="36"/>
                  </a:lnTo>
                  <a:lnTo>
                    <a:pt x="452" y="45"/>
                  </a:lnTo>
                  <a:lnTo>
                    <a:pt x="452" y="105"/>
                  </a:lnTo>
                  <a:lnTo>
                    <a:pt x="453" y="115"/>
                  </a:lnTo>
                  <a:lnTo>
                    <a:pt x="456" y="123"/>
                  </a:lnTo>
                  <a:lnTo>
                    <a:pt x="460" y="131"/>
                  </a:lnTo>
                  <a:lnTo>
                    <a:pt x="466" y="137"/>
                  </a:lnTo>
                  <a:lnTo>
                    <a:pt x="472" y="143"/>
                  </a:lnTo>
                  <a:lnTo>
                    <a:pt x="479" y="147"/>
                  </a:lnTo>
                  <a:lnTo>
                    <a:pt x="488" y="150"/>
                  </a:lnTo>
                  <a:lnTo>
                    <a:pt x="497" y="150"/>
                  </a:lnTo>
                  <a:lnTo>
                    <a:pt x="573" y="150"/>
                  </a:lnTo>
                  <a:lnTo>
                    <a:pt x="573" y="211"/>
                  </a:lnTo>
                  <a:lnTo>
                    <a:pt x="301" y="211"/>
                  </a:lnTo>
                  <a:lnTo>
                    <a:pt x="301" y="75"/>
                  </a:lnTo>
                  <a:lnTo>
                    <a:pt x="301" y="72"/>
                  </a:lnTo>
                  <a:lnTo>
                    <a:pt x="299" y="69"/>
                  </a:lnTo>
                  <a:lnTo>
                    <a:pt x="297" y="65"/>
                  </a:lnTo>
                  <a:lnTo>
                    <a:pt x="295" y="63"/>
                  </a:lnTo>
                  <a:lnTo>
                    <a:pt x="292" y="61"/>
                  </a:lnTo>
                  <a:lnTo>
                    <a:pt x="288" y="60"/>
                  </a:lnTo>
                  <a:lnTo>
                    <a:pt x="284" y="60"/>
                  </a:lnTo>
                  <a:lnTo>
                    <a:pt x="281" y="61"/>
                  </a:lnTo>
                  <a:lnTo>
                    <a:pt x="130" y="121"/>
                  </a:lnTo>
                  <a:lnTo>
                    <a:pt x="127" y="123"/>
                  </a:lnTo>
                  <a:lnTo>
                    <a:pt x="123" y="128"/>
                  </a:lnTo>
                  <a:lnTo>
                    <a:pt x="121" y="131"/>
                  </a:lnTo>
                  <a:lnTo>
                    <a:pt x="121" y="135"/>
                  </a:lnTo>
                  <a:lnTo>
                    <a:pt x="121" y="211"/>
                  </a:lnTo>
                  <a:lnTo>
                    <a:pt x="15" y="211"/>
                  </a:lnTo>
                  <a:lnTo>
                    <a:pt x="12" y="211"/>
                  </a:lnTo>
                  <a:lnTo>
                    <a:pt x="10" y="212"/>
                  </a:lnTo>
                  <a:lnTo>
                    <a:pt x="7" y="213"/>
                  </a:lnTo>
                  <a:lnTo>
                    <a:pt x="4" y="216"/>
                  </a:lnTo>
                  <a:lnTo>
                    <a:pt x="3" y="218"/>
                  </a:lnTo>
                  <a:lnTo>
                    <a:pt x="1" y="220"/>
                  </a:lnTo>
                  <a:lnTo>
                    <a:pt x="1" y="223"/>
                  </a:lnTo>
                  <a:lnTo>
                    <a:pt x="0" y="226"/>
                  </a:lnTo>
                  <a:lnTo>
                    <a:pt x="0" y="452"/>
                  </a:lnTo>
                  <a:lnTo>
                    <a:pt x="723" y="452"/>
                  </a:lnTo>
                  <a:lnTo>
                    <a:pt x="723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64E23882-97E3-4B34-BBE0-6959274930AF}"/>
              </a:ext>
            </a:extLst>
          </p:cNvPr>
          <p:cNvSpPr/>
          <p:nvPr/>
        </p:nvSpPr>
        <p:spPr>
          <a:xfrm>
            <a:off x="10513894" y="1827649"/>
            <a:ext cx="1285929" cy="461665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r" rtl="0">
              <a:spcBef>
                <a:spcPts val="600"/>
              </a:spcBef>
            </a:pPr>
            <a:r>
              <a:rPr lang="fr-FR" sz="2400" noProof="1">
                <a:solidFill>
                  <a:schemeClr val="bg1"/>
                </a:solidFill>
              </a:rPr>
              <a:t>704,78 €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576948FB-CC34-4B03-88DC-8401A5A57F4D}"/>
              </a:ext>
            </a:extLst>
          </p:cNvPr>
          <p:cNvSpPr/>
          <p:nvPr/>
        </p:nvSpPr>
        <p:spPr>
          <a:xfrm>
            <a:off x="10885423" y="2580055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191,01 €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6E0B43-CBC1-4B75-A350-E61BB761761E}"/>
              </a:ext>
            </a:extLst>
          </p:cNvPr>
          <p:cNvSpPr/>
          <p:nvPr/>
        </p:nvSpPr>
        <p:spPr>
          <a:xfrm>
            <a:off x="10885423" y="2994209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189,31 €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C4B4557E-2EE3-41E0-8A59-E60F50BDB6EC}"/>
              </a:ext>
            </a:extLst>
          </p:cNvPr>
          <p:cNvSpPr/>
          <p:nvPr/>
        </p:nvSpPr>
        <p:spPr>
          <a:xfrm>
            <a:off x="10885423" y="3412943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186,54 €</a:t>
            </a:r>
          </a:p>
        </p:txBody>
      </p:sp>
      <p:sp>
        <p:nvSpPr>
          <p:cNvPr id="194" name="Forme libre 154" descr="Ceci est le logo de Facebook.">
            <a:extLst>
              <a:ext uri="{FF2B5EF4-FFF2-40B4-BE49-F238E27FC236}">
                <a16:creationId xmlns:a16="http://schemas.microsoft.com/office/drawing/2014/main" xmlns="" id="{BA54671E-ACFD-4428-B4B7-A37E5BA61CB3}"/>
              </a:ext>
            </a:extLst>
          </p:cNvPr>
          <p:cNvSpPr>
            <a:spLocks/>
          </p:cNvSpPr>
          <p:nvPr/>
        </p:nvSpPr>
        <p:spPr bwMode="auto">
          <a:xfrm>
            <a:off x="8689204" y="4222451"/>
            <a:ext cx="138355" cy="258819"/>
          </a:xfrm>
          <a:custGeom>
            <a:avLst/>
            <a:gdLst>
              <a:gd name="T0" fmla="*/ 49 w 49"/>
              <a:gd name="T1" fmla="*/ 28 h 92"/>
              <a:gd name="T2" fmla="*/ 32 w 49"/>
              <a:gd name="T3" fmla="*/ 28 h 92"/>
              <a:gd name="T4" fmla="*/ 32 w 49"/>
              <a:gd name="T5" fmla="*/ 20 h 92"/>
              <a:gd name="T6" fmla="*/ 36 w 49"/>
              <a:gd name="T7" fmla="*/ 16 h 92"/>
              <a:gd name="T8" fmla="*/ 48 w 49"/>
              <a:gd name="T9" fmla="*/ 16 h 92"/>
              <a:gd name="T10" fmla="*/ 48 w 49"/>
              <a:gd name="T11" fmla="*/ 0 h 92"/>
              <a:gd name="T12" fmla="*/ 31 w 49"/>
              <a:gd name="T13" fmla="*/ 0 h 92"/>
              <a:gd name="T14" fmla="*/ 12 w 49"/>
              <a:gd name="T15" fmla="*/ 19 h 92"/>
              <a:gd name="T16" fmla="*/ 12 w 49"/>
              <a:gd name="T17" fmla="*/ 28 h 92"/>
              <a:gd name="T18" fmla="*/ 0 w 49"/>
              <a:gd name="T19" fmla="*/ 28 h 92"/>
              <a:gd name="T20" fmla="*/ 0 w 49"/>
              <a:gd name="T21" fmla="*/ 44 h 92"/>
              <a:gd name="T22" fmla="*/ 12 w 49"/>
              <a:gd name="T23" fmla="*/ 44 h 92"/>
              <a:gd name="T24" fmla="*/ 12 w 49"/>
              <a:gd name="T25" fmla="*/ 92 h 92"/>
              <a:gd name="T26" fmla="*/ 32 w 49"/>
              <a:gd name="T27" fmla="*/ 92 h 92"/>
              <a:gd name="T28" fmla="*/ 32 w 49"/>
              <a:gd name="T29" fmla="*/ 44 h 92"/>
              <a:gd name="T30" fmla="*/ 47 w 49"/>
              <a:gd name="T31" fmla="*/ 44 h 92"/>
              <a:gd name="T32" fmla="*/ 49 w 49"/>
              <a:gd name="T33" fmla="*/ 2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" h="92">
                <a:moveTo>
                  <a:pt x="49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17"/>
                  <a:pt x="34" y="16"/>
                  <a:pt x="36" y="16"/>
                </a:cubicBezTo>
                <a:cubicBezTo>
                  <a:pt x="38" y="16"/>
                  <a:pt x="48" y="16"/>
                  <a:pt x="48" y="16"/>
                </a:cubicBezTo>
                <a:cubicBezTo>
                  <a:pt x="48" y="0"/>
                  <a:pt x="48" y="0"/>
                  <a:pt x="4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5" y="0"/>
                  <a:pt x="12" y="12"/>
                  <a:pt x="12" y="19"/>
                </a:cubicBezTo>
                <a:cubicBezTo>
                  <a:pt x="12" y="28"/>
                  <a:pt x="12" y="28"/>
                  <a:pt x="12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4"/>
                  <a:pt x="0" y="44"/>
                  <a:pt x="0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65"/>
                  <a:pt x="12" y="92"/>
                  <a:pt x="1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2"/>
                  <a:pt x="32" y="64"/>
                  <a:pt x="32" y="44"/>
                </a:cubicBezTo>
                <a:cubicBezTo>
                  <a:pt x="47" y="44"/>
                  <a:pt x="47" y="44"/>
                  <a:pt x="47" y="44"/>
                </a:cubicBezTo>
                <a:lnTo>
                  <a:pt x="49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1"/>
          </a:p>
        </p:txBody>
      </p:sp>
      <p:sp>
        <p:nvSpPr>
          <p:cNvPr id="196" name="Forme libre 162" descr="Ceci est le logo de Twitter.">
            <a:extLst>
              <a:ext uri="{FF2B5EF4-FFF2-40B4-BE49-F238E27FC236}">
                <a16:creationId xmlns:a16="http://schemas.microsoft.com/office/drawing/2014/main" xmlns="" id="{8AD2DF00-0982-4B28-B4A0-DF7B4B6DA358}"/>
              </a:ext>
            </a:extLst>
          </p:cNvPr>
          <p:cNvSpPr>
            <a:spLocks/>
          </p:cNvSpPr>
          <p:nvPr/>
        </p:nvSpPr>
        <p:spPr bwMode="auto">
          <a:xfrm>
            <a:off x="8631357" y="5066778"/>
            <a:ext cx="254048" cy="202761"/>
          </a:xfrm>
          <a:custGeom>
            <a:avLst/>
            <a:gdLst>
              <a:gd name="T0" fmla="*/ 90 w 90"/>
              <a:gd name="T1" fmla="*/ 9 h 72"/>
              <a:gd name="T2" fmla="*/ 81 w 90"/>
              <a:gd name="T3" fmla="*/ 9 h 72"/>
              <a:gd name="T4" fmla="*/ 86 w 90"/>
              <a:gd name="T5" fmla="*/ 1 h 72"/>
              <a:gd name="T6" fmla="*/ 75 w 90"/>
              <a:gd name="T7" fmla="*/ 6 h 72"/>
              <a:gd name="T8" fmla="*/ 61 w 90"/>
              <a:gd name="T9" fmla="*/ 0 h 72"/>
              <a:gd name="T10" fmla="*/ 43 w 90"/>
              <a:gd name="T11" fmla="*/ 18 h 72"/>
              <a:gd name="T12" fmla="*/ 44 w 90"/>
              <a:gd name="T13" fmla="*/ 22 h 72"/>
              <a:gd name="T14" fmla="*/ 6 w 90"/>
              <a:gd name="T15" fmla="*/ 3 h 72"/>
              <a:gd name="T16" fmla="*/ 4 w 90"/>
              <a:gd name="T17" fmla="*/ 12 h 72"/>
              <a:gd name="T18" fmla="*/ 12 w 90"/>
              <a:gd name="T19" fmla="*/ 28 h 72"/>
              <a:gd name="T20" fmla="*/ 4 w 90"/>
              <a:gd name="T21" fmla="*/ 25 h 72"/>
              <a:gd name="T22" fmla="*/ 4 w 90"/>
              <a:gd name="T23" fmla="*/ 26 h 72"/>
              <a:gd name="T24" fmla="*/ 18 w 90"/>
              <a:gd name="T25" fmla="*/ 43 h 72"/>
              <a:gd name="T26" fmla="*/ 10 w 90"/>
              <a:gd name="T27" fmla="*/ 44 h 72"/>
              <a:gd name="T28" fmla="*/ 27 w 90"/>
              <a:gd name="T29" fmla="*/ 56 h 72"/>
              <a:gd name="T30" fmla="*/ 0 w 90"/>
              <a:gd name="T31" fmla="*/ 64 h 72"/>
              <a:gd name="T32" fmla="*/ 28 w 90"/>
              <a:gd name="T33" fmla="*/ 72 h 72"/>
              <a:gd name="T34" fmla="*/ 80 w 90"/>
              <a:gd name="T35" fmla="*/ 20 h 72"/>
              <a:gd name="T36" fmla="*/ 80 w 90"/>
              <a:gd name="T37" fmla="*/ 18 h 72"/>
              <a:gd name="T38" fmla="*/ 90 w 90"/>
              <a:gd name="T39" fmla="*/ 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72">
                <a:moveTo>
                  <a:pt x="90" y="9"/>
                </a:moveTo>
                <a:cubicBezTo>
                  <a:pt x="87" y="11"/>
                  <a:pt x="84" y="11"/>
                  <a:pt x="81" y="9"/>
                </a:cubicBezTo>
                <a:cubicBezTo>
                  <a:pt x="85" y="7"/>
                  <a:pt x="85" y="6"/>
                  <a:pt x="86" y="1"/>
                </a:cubicBezTo>
                <a:cubicBezTo>
                  <a:pt x="83" y="3"/>
                  <a:pt x="79" y="5"/>
                  <a:pt x="75" y="6"/>
                </a:cubicBezTo>
                <a:cubicBezTo>
                  <a:pt x="71" y="2"/>
                  <a:pt x="67" y="0"/>
                  <a:pt x="61" y="0"/>
                </a:cubicBezTo>
                <a:cubicBezTo>
                  <a:pt x="51" y="0"/>
                  <a:pt x="43" y="8"/>
                  <a:pt x="43" y="18"/>
                </a:cubicBezTo>
                <a:cubicBezTo>
                  <a:pt x="43" y="20"/>
                  <a:pt x="43" y="21"/>
                  <a:pt x="44" y="22"/>
                </a:cubicBezTo>
                <a:cubicBezTo>
                  <a:pt x="29" y="22"/>
                  <a:pt x="15" y="14"/>
                  <a:pt x="6" y="3"/>
                </a:cubicBezTo>
                <a:cubicBezTo>
                  <a:pt x="5" y="6"/>
                  <a:pt x="4" y="9"/>
                  <a:pt x="4" y="12"/>
                </a:cubicBezTo>
                <a:cubicBezTo>
                  <a:pt x="4" y="19"/>
                  <a:pt x="7" y="24"/>
                  <a:pt x="12" y="28"/>
                </a:cubicBezTo>
                <a:cubicBezTo>
                  <a:pt x="9" y="27"/>
                  <a:pt x="6" y="27"/>
                  <a:pt x="4" y="25"/>
                </a:cubicBezTo>
                <a:cubicBezTo>
                  <a:pt x="4" y="25"/>
                  <a:pt x="4" y="25"/>
                  <a:pt x="4" y="26"/>
                </a:cubicBezTo>
                <a:cubicBezTo>
                  <a:pt x="4" y="34"/>
                  <a:pt x="10" y="42"/>
                  <a:pt x="18" y="43"/>
                </a:cubicBezTo>
                <a:cubicBezTo>
                  <a:pt x="15" y="44"/>
                  <a:pt x="13" y="44"/>
                  <a:pt x="10" y="44"/>
                </a:cubicBezTo>
                <a:cubicBezTo>
                  <a:pt x="12" y="51"/>
                  <a:pt x="19" y="56"/>
                  <a:pt x="27" y="56"/>
                </a:cubicBezTo>
                <a:cubicBezTo>
                  <a:pt x="19" y="62"/>
                  <a:pt x="9" y="65"/>
                  <a:pt x="0" y="64"/>
                </a:cubicBezTo>
                <a:cubicBezTo>
                  <a:pt x="8" y="69"/>
                  <a:pt x="18" y="72"/>
                  <a:pt x="28" y="72"/>
                </a:cubicBezTo>
                <a:cubicBezTo>
                  <a:pt x="61" y="72"/>
                  <a:pt x="80" y="44"/>
                  <a:pt x="80" y="20"/>
                </a:cubicBezTo>
                <a:cubicBezTo>
                  <a:pt x="80" y="19"/>
                  <a:pt x="80" y="19"/>
                  <a:pt x="80" y="18"/>
                </a:cubicBezTo>
                <a:cubicBezTo>
                  <a:pt x="83" y="15"/>
                  <a:pt x="87" y="13"/>
                  <a:pt x="9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1"/>
          </a:p>
        </p:txBody>
      </p:sp>
      <p:grpSp>
        <p:nvGrpSpPr>
          <p:cNvPr id="7" name="Groupe 196" descr="Ceci est le logo d’Instagram.">
            <a:extLst>
              <a:ext uri="{FF2B5EF4-FFF2-40B4-BE49-F238E27FC236}">
                <a16:creationId xmlns:a16="http://schemas.microsoft.com/office/drawing/2014/main" xmlns="" id="{105EB04D-523A-471B-94D7-64FDA15599AA}"/>
              </a:ext>
            </a:extLst>
          </p:cNvPr>
          <p:cNvGrpSpPr/>
          <p:nvPr/>
        </p:nvGrpSpPr>
        <p:grpSpPr>
          <a:xfrm>
            <a:off x="8634339" y="5859817"/>
            <a:ext cx="248085" cy="249277"/>
            <a:chOff x="3406775" y="2181225"/>
            <a:chExt cx="330200" cy="331788"/>
          </a:xfrm>
          <a:solidFill>
            <a:schemeClr val="bg1"/>
          </a:solidFill>
        </p:grpSpPr>
        <p:sp>
          <p:nvSpPr>
            <p:cNvPr id="198" name="Ovale 190">
              <a:extLst>
                <a:ext uri="{FF2B5EF4-FFF2-40B4-BE49-F238E27FC236}">
                  <a16:creationId xmlns:a16="http://schemas.microsoft.com/office/drawing/2014/main" xmlns="" id="{BD285FB7-C65E-4A4F-9730-2C7BDE085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8" y="2257425"/>
              <a:ext cx="180975" cy="179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99" name="Forme libre 191">
              <a:extLst>
                <a:ext uri="{FF2B5EF4-FFF2-40B4-BE49-F238E27FC236}">
                  <a16:creationId xmlns:a16="http://schemas.microsoft.com/office/drawing/2014/main" xmlns="" id="{BBC06FF8-9B23-4376-9786-14D97DD1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2181225"/>
              <a:ext cx="14288" cy="112713"/>
            </a:xfrm>
            <a:custGeom>
              <a:avLst/>
              <a:gdLst>
                <a:gd name="T0" fmla="*/ 4 w 4"/>
                <a:gd name="T1" fmla="*/ 0 h 30"/>
                <a:gd name="T2" fmla="*/ 0 w 4"/>
                <a:gd name="T3" fmla="*/ 1 h 30"/>
                <a:gd name="T4" fmla="*/ 0 w 4"/>
                <a:gd name="T5" fmla="*/ 30 h 30"/>
                <a:gd name="T6" fmla="*/ 4 w 4"/>
                <a:gd name="T7" fmla="*/ 30 h 30"/>
                <a:gd name="T8" fmla="*/ 4 w 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0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0" name="Forme libre 192">
              <a:extLst>
                <a:ext uri="{FF2B5EF4-FFF2-40B4-BE49-F238E27FC236}">
                  <a16:creationId xmlns:a16="http://schemas.microsoft.com/office/drawing/2014/main" xmlns="" id="{C6700C49-7AD6-494F-83F0-8DEBBC73A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2181225"/>
              <a:ext cx="14288" cy="112713"/>
            </a:xfrm>
            <a:custGeom>
              <a:avLst/>
              <a:gdLst>
                <a:gd name="T0" fmla="*/ 4 w 4"/>
                <a:gd name="T1" fmla="*/ 30 h 30"/>
                <a:gd name="T2" fmla="*/ 4 w 4"/>
                <a:gd name="T3" fmla="*/ 0 h 30"/>
                <a:gd name="T4" fmla="*/ 0 w 4"/>
                <a:gd name="T5" fmla="*/ 0 h 30"/>
                <a:gd name="T6" fmla="*/ 0 w 4"/>
                <a:gd name="T7" fmla="*/ 30 h 30"/>
                <a:gd name="T8" fmla="*/ 4 w 4"/>
                <a:gd name="T9" fmla="*/ 30 h 30"/>
                <a:gd name="T10" fmla="*/ 4 w 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0">
                  <a:moveTo>
                    <a:pt x="4" y="3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1" name="Forme libre 193">
              <a:extLst>
                <a:ext uri="{FF2B5EF4-FFF2-40B4-BE49-F238E27FC236}">
                  <a16:creationId xmlns:a16="http://schemas.microsoft.com/office/drawing/2014/main" xmlns="" id="{4134947C-4D7B-463E-A659-A8F440E310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775" y="2181225"/>
              <a:ext cx="330200" cy="331788"/>
            </a:xfrm>
            <a:custGeom>
              <a:avLst/>
              <a:gdLst>
                <a:gd name="T0" fmla="*/ 88 w 88"/>
                <a:gd name="T1" fmla="*/ 71 h 88"/>
                <a:gd name="T2" fmla="*/ 88 w 88"/>
                <a:gd name="T3" fmla="*/ 30 h 88"/>
                <a:gd name="T4" fmla="*/ 88 w 88"/>
                <a:gd name="T5" fmla="*/ 17 h 88"/>
                <a:gd name="T6" fmla="*/ 88 w 88"/>
                <a:gd name="T7" fmla="*/ 14 h 88"/>
                <a:gd name="T8" fmla="*/ 74 w 88"/>
                <a:gd name="T9" fmla="*/ 0 h 88"/>
                <a:gd name="T10" fmla="*/ 24 w 88"/>
                <a:gd name="T11" fmla="*/ 0 h 88"/>
                <a:gd name="T12" fmla="*/ 24 w 88"/>
                <a:gd name="T13" fmla="*/ 24 h 88"/>
                <a:gd name="T14" fmla="*/ 44 w 88"/>
                <a:gd name="T15" fmla="*/ 16 h 88"/>
                <a:gd name="T16" fmla="*/ 68 w 88"/>
                <a:gd name="T17" fmla="*/ 30 h 88"/>
                <a:gd name="T18" fmla="*/ 84 w 88"/>
                <a:gd name="T19" fmla="*/ 30 h 88"/>
                <a:gd name="T20" fmla="*/ 84 w 88"/>
                <a:gd name="T21" fmla="*/ 71 h 88"/>
                <a:gd name="T22" fmla="*/ 71 w 88"/>
                <a:gd name="T23" fmla="*/ 84 h 88"/>
                <a:gd name="T24" fmla="*/ 17 w 88"/>
                <a:gd name="T25" fmla="*/ 84 h 88"/>
                <a:gd name="T26" fmla="*/ 4 w 88"/>
                <a:gd name="T27" fmla="*/ 71 h 88"/>
                <a:gd name="T28" fmla="*/ 4 w 88"/>
                <a:gd name="T29" fmla="*/ 30 h 88"/>
                <a:gd name="T30" fmla="*/ 4 w 88"/>
                <a:gd name="T31" fmla="*/ 17 h 88"/>
                <a:gd name="T32" fmla="*/ 4 w 88"/>
                <a:gd name="T33" fmla="*/ 4 h 88"/>
                <a:gd name="T34" fmla="*/ 0 w 88"/>
                <a:gd name="T35" fmla="*/ 14 h 88"/>
                <a:gd name="T36" fmla="*/ 0 w 88"/>
                <a:gd name="T37" fmla="*/ 17 h 88"/>
                <a:gd name="T38" fmla="*/ 0 w 88"/>
                <a:gd name="T39" fmla="*/ 30 h 88"/>
                <a:gd name="T40" fmla="*/ 0 w 88"/>
                <a:gd name="T41" fmla="*/ 71 h 88"/>
                <a:gd name="T42" fmla="*/ 17 w 88"/>
                <a:gd name="T43" fmla="*/ 88 h 88"/>
                <a:gd name="T44" fmla="*/ 71 w 88"/>
                <a:gd name="T45" fmla="*/ 88 h 88"/>
                <a:gd name="T46" fmla="*/ 88 w 88"/>
                <a:gd name="T47" fmla="*/ 71 h 88"/>
                <a:gd name="T48" fmla="*/ 82 w 88"/>
                <a:gd name="T49" fmla="*/ 24 h 88"/>
                <a:gd name="T50" fmla="*/ 70 w 88"/>
                <a:gd name="T51" fmla="*/ 24 h 88"/>
                <a:gd name="T52" fmla="*/ 68 w 88"/>
                <a:gd name="T53" fmla="*/ 22 h 88"/>
                <a:gd name="T54" fmla="*/ 68 w 88"/>
                <a:gd name="T55" fmla="*/ 10 h 88"/>
                <a:gd name="T56" fmla="*/ 70 w 88"/>
                <a:gd name="T57" fmla="*/ 8 h 88"/>
                <a:gd name="T58" fmla="*/ 82 w 88"/>
                <a:gd name="T59" fmla="*/ 8 h 88"/>
                <a:gd name="T60" fmla="*/ 84 w 88"/>
                <a:gd name="T61" fmla="*/ 10 h 88"/>
                <a:gd name="T62" fmla="*/ 84 w 88"/>
                <a:gd name="T63" fmla="*/ 17 h 88"/>
                <a:gd name="T64" fmla="*/ 84 w 88"/>
                <a:gd name="T65" fmla="*/ 22 h 88"/>
                <a:gd name="T66" fmla="*/ 82 w 88"/>
                <a:gd name="T67" fmla="*/ 2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8">
                  <a:moveTo>
                    <a:pt x="88" y="71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6"/>
                    <a:pt x="82" y="0"/>
                    <a:pt x="7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9" y="19"/>
                    <a:pt x="36" y="16"/>
                    <a:pt x="44" y="16"/>
                  </a:cubicBezTo>
                  <a:cubicBezTo>
                    <a:pt x="54" y="16"/>
                    <a:pt x="63" y="22"/>
                    <a:pt x="68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8"/>
                    <a:pt x="78" y="84"/>
                    <a:pt x="71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0" y="84"/>
                    <a:pt x="4" y="78"/>
                    <a:pt x="4" y="7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7"/>
                    <a:pt x="0" y="10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1"/>
                    <a:pt x="7" y="88"/>
                    <a:pt x="17" y="88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81" y="88"/>
                    <a:pt x="88" y="81"/>
                    <a:pt x="88" y="71"/>
                  </a:cubicBezTo>
                  <a:close/>
                  <a:moveTo>
                    <a:pt x="82" y="24"/>
                  </a:moveTo>
                  <a:cubicBezTo>
                    <a:pt x="70" y="24"/>
                    <a:pt x="70" y="24"/>
                    <a:pt x="70" y="24"/>
                  </a:cubicBezTo>
                  <a:cubicBezTo>
                    <a:pt x="69" y="24"/>
                    <a:pt x="68" y="23"/>
                    <a:pt x="68" y="2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9" y="8"/>
                    <a:pt x="70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8"/>
                    <a:pt x="84" y="9"/>
                    <a:pt x="84" y="1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3"/>
                    <a:pt x="83" y="24"/>
                    <a:pt x="8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pic>
        <p:nvPicPr>
          <p:cNvPr id="181" name="Image 1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2714" y="5616449"/>
            <a:ext cx="1141390" cy="1141390"/>
          </a:xfrm>
          <a:prstGeom prst="rect">
            <a:avLst/>
          </a:prstGeom>
        </p:spPr>
      </p:pic>
      <p:sp>
        <p:nvSpPr>
          <p:cNvPr id="66" name="object 5"/>
          <p:cNvSpPr/>
          <p:nvPr/>
        </p:nvSpPr>
        <p:spPr>
          <a:xfrm>
            <a:off x="10022845" y="1785734"/>
            <a:ext cx="899998" cy="808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A0A31DB-DD27-4F64-AB8C-EC7887B70CFD}"/>
              </a:ext>
            </a:extLst>
          </p:cNvPr>
          <p:cNvSpPr/>
          <p:nvPr/>
        </p:nvSpPr>
        <p:spPr>
          <a:xfrm>
            <a:off x="495859" y="1108230"/>
            <a:ext cx="3437164" cy="119429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Polyvalence</a:t>
            </a:r>
            <a:endParaRPr lang="fr-FR" sz="3600" b="1" noProof="1">
              <a:latin typeface="+mj-lt"/>
            </a:endParaRPr>
          </a:p>
        </p:txBody>
      </p:sp>
      <p:sp>
        <p:nvSpPr>
          <p:cNvPr id="64" name="Titre 1">
            <a:extLst>
              <a:ext uri="{FF2B5EF4-FFF2-40B4-BE49-F238E27FC236}">
                <a16:creationId xmlns:a16="http://schemas.microsoft.com/office/drawing/2014/main" xmlns="" id="{CA98AD67-5AA4-441A-BB82-472C288413F8}"/>
              </a:ext>
            </a:extLst>
          </p:cNvPr>
          <p:cNvSpPr txBox="1">
            <a:spLocks/>
          </p:cNvSpPr>
          <p:nvPr/>
        </p:nvSpPr>
        <p:spPr>
          <a:xfrm>
            <a:off x="4195590" y="1429011"/>
            <a:ext cx="6053620" cy="4985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all" spc="0" normalizeH="0" baseline="0" noProof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Tréfileuse</a:t>
            </a:r>
            <a:endParaRPr kumimoji="0" lang="fr-FR" sz="3600" b="0" i="0" u="none" strike="noStrike" kern="1200" cap="all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CDADA208-E23E-4B7A-8B30-503644571020}"/>
              </a:ext>
            </a:extLst>
          </p:cNvPr>
          <p:cNvSpPr/>
          <p:nvPr/>
        </p:nvSpPr>
        <p:spPr>
          <a:xfrm>
            <a:off x="4461831" y="2588963"/>
            <a:ext cx="2599982" cy="919559"/>
          </a:xfrm>
          <a:prstGeom prst="rect">
            <a:avLst/>
          </a:prstGeom>
          <a:solidFill>
            <a:srgbClr val="EB7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MULTI FIL</a:t>
            </a:r>
            <a:endParaRPr lang="fr-FR" sz="3600" b="1" noProof="1">
              <a:latin typeface="+mj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CDADA208-E23E-4B7A-8B30-503644571020}"/>
              </a:ext>
            </a:extLst>
          </p:cNvPr>
          <p:cNvSpPr/>
          <p:nvPr/>
        </p:nvSpPr>
        <p:spPr>
          <a:xfrm>
            <a:off x="6764327" y="3865083"/>
            <a:ext cx="2082217" cy="919559"/>
          </a:xfrm>
          <a:prstGeom prst="rect">
            <a:avLst/>
          </a:prstGeom>
          <a:solidFill>
            <a:srgbClr val="EB7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SAMP 2</a:t>
            </a:r>
            <a:endParaRPr lang="fr-FR" sz="3600" b="1" noProof="1">
              <a:latin typeface="+mj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CDADA208-E23E-4B7A-8B30-503644571020}"/>
              </a:ext>
            </a:extLst>
          </p:cNvPr>
          <p:cNvSpPr/>
          <p:nvPr/>
        </p:nvSpPr>
        <p:spPr>
          <a:xfrm>
            <a:off x="2622015" y="3861410"/>
            <a:ext cx="2115210" cy="919559"/>
          </a:xfrm>
          <a:prstGeom prst="rect">
            <a:avLst/>
          </a:prstGeom>
          <a:solidFill>
            <a:srgbClr val="EB7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SAMP 1</a:t>
            </a:r>
            <a:endParaRPr lang="fr-FR" sz="3600" b="1" noProof="1">
              <a:latin typeface="+mj-lt"/>
            </a:endParaRPr>
          </a:p>
        </p:txBody>
      </p:sp>
      <p:sp>
        <p:nvSpPr>
          <p:cNvPr id="71" name="Flèche à trois pointes 70"/>
          <p:cNvSpPr/>
          <p:nvPr/>
        </p:nvSpPr>
        <p:spPr>
          <a:xfrm>
            <a:off x="4880472" y="3514380"/>
            <a:ext cx="1740665" cy="1178805"/>
          </a:xfrm>
          <a:prstGeom prst="leftRight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29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9291974D-94F5-468A-87AC-B7EFF95696CC}"/>
              </a:ext>
            </a:extLst>
          </p:cNvPr>
          <p:cNvSpPr/>
          <p:nvPr/>
        </p:nvSpPr>
        <p:spPr>
          <a:xfrm>
            <a:off x="0" y="727113"/>
            <a:ext cx="12192000" cy="6412155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98AD67-5AA4-441A-BB82-472C2884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5759" y="163908"/>
            <a:ext cx="6053620" cy="498598"/>
          </a:xfrm>
        </p:spPr>
        <p:txBody>
          <a:bodyPr rtlCol="0"/>
          <a:lstStyle/>
          <a:p>
            <a:pPr rtl="0"/>
            <a:r>
              <a:rPr lang="fr-FR" noProof="1" smtClean="0"/>
              <a:t>Vision 2022: </a:t>
            </a:r>
            <a:endParaRPr lang="fr-FR" noProof="1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F6CA378-A42F-4D9C-A19A-0115D50F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D50806-BABF-4915-9689-3B9956D1C75C}" type="slidenum">
              <a:rPr lang="fr-FR" noProof="1" dirty="0" smtClean="0"/>
              <a:pPr rtl="0"/>
              <a:t>9</a:t>
            </a:fld>
            <a:endParaRPr lang="fr-FR" noProof="1"/>
          </a:p>
        </p:txBody>
      </p:sp>
      <p:grpSp>
        <p:nvGrpSpPr>
          <p:cNvPr id="3" name="Groupe 11" descr="Ceci est une icône représentant des pièces de monnaie.">
            <a:extLst>
              <a:ext uri="{FF2B5EF4-FFF2-40B4-BE49-F238E27FC236}">
                <a16:creationId xmlns:a16="http://schemas.microsoft.com/office/drawing/2014/main" xmlns="" id="{75301E57-A6A4-4748-B362-9BA17072ED18}"/>
              </a:ext>
            </a:extLst>
          </p:cNvPr>
          <p:cNvGrpSpPr/>
          <p:nvPr/>
        </p:nvGrpSpPr>
        <p:grpSpPr>
          <a:xfrm>
            <a:off x="1804759" y="1367124"/>
            <a:ext cx="287338" cy="263526"/>
            <a:chOff x="3171825" y="1368425"/>
            <a:chExt cx="287338" cy="263526"/>
          </a:xfrm>
          <a:solidFill>
            <a:schemeClr val="bg1"/>
          </a:solidFill>
        </p:grpSpPr>
        <p:sp>
          <p:nvSpPr>
            <p:cNvPr id="13" name="Forme libre 466">
              <a:extLst>
                <a:ext uri="{FF2B5EF4-FFF2-40B4-BE49-F238E27FC236}">
                  <a16:creationId xmlns:a16="http://schemas.microsoft.com/office/drawing/2014/main" xmlns="" id="{385D5C6F-FE82-4E8C-8542-1BECD761D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98613"/>
              <a:ext cx="49213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136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4" name="Forme libre 467">
              <a:extLst>
                <a:ext uri="{FF2B5EF4-FFF2-40B4-BE49-F238E27FC236}">
                  <a16:creationId xmlns:a16="http://schemas.microsoft.com/office/drawing/2014/main" xmlns="" id="{3F4AD88D-507E-4EB6-B578-88060D4CF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98613"/>
              <a:ext cx="28575" cy="33338"/>
            </a:xfrm>
            <a:custGeom>
              <a:avLst/>
              <a:gdLst>
                <a:gd name="T0" fmla="*/ 75 w 90"/>
                <a:gd name="T1" fmla="*/ 0 h 106"/>
                <a:gd name="T2" fmla="*/ 0 w 90"/>
                <a:gd name="T3" fmla="*/ 0 h 106"/>
                <a:gd name="T4" fmla="*/ 0 w 90"/>
                <a:gd name="T5" fmla="*/ 106 h 106"/>
                <a:gd name="T6" fmla="*/ 75 w 90"/>
                <a:gd name="T7" fmla="*/ 106 h 106"/>
                <a:gd name="T8" fmla="*/ 78 w 90"/>
                <a:gd name="T9" fmla="*/ 106 h 106"/>
                <a:gd name="T10" fmla="*/ 80 w 90"/>
                <a:gd name="T11" fmla="*/ 104 h 106"/>
                <a:gd name="T12" fmla="*/ 84 w 90"/>
                <a:gd name="T13" fmla="*/ 103 h 106"/>
                <a:gd name="T14" fmla="*/ 86 w 90"/>
                <a:gd name="T15" fmla="*/ 101 h 106"/>
                <a:gd name="T16" fmla="*/ 88 w 90"/>
                <a:gd name="T17" fmla="*/ 99 h 106"/>
                <a:gd name="T18" fmla="*/ 89 w 90"/>
                <a:gd name="T19" fmla="*/ 97 h 106"/>
                <a:gd name="T20" fmla="*/ 90 w 90"/>
                <a:gd name="T21" fmla="*/ 94 h 106"/>
                <a:gd name="T22" fmla="*/ 90 w 90"/>
                <a:gd name="T23" fmla="*/ 91 h 106"/>
                <a:gd name="T24" fmla="*/ 90 w 90"/>
                <a:gd name="T25" fmla="*/ 15 h 106"/>
                <a:gd name="T26" fmla="*/ 90 w 90"/>
                <a:gd name="T27" fmla="*/ 12 h 106"/>
                <a:gd name="T28" fmla="*/ 89 w 90"/>
                <a:gd name="T29" fmla="*/ 10 h 106"/>
                <a:gd name="T30" fmla="*/ 88 w 90"/>
                <a:gd name="T31" fmla="*/ 7 h 106"/>
                <a:gd name="T32" fmla="*/ 86 w 90"/>
                <a:gd name="T33" fmla="*/ 5 h 106"/>
                <a:gd name="T34" fmla="*/ 84 w 90"/>
                <a:gd name="T35" fmla="*/ 4 h 106"/>
                <a:gd name="T36" fmla="*/ 80 w 90"/>
                <a:gd name="T37" fmla="*/ 2 h 106"/>
                <a:gd name="T38" fmla="*/ 78 w 90"/>
                <a:gd name="T39" fmla="*/ 2 h 106"/>
                <a:gd name="T40" fmla="*/ 75 w 90"/>
                <a:gd name="T41" fmla="*/ 0 h 106"/>
                <a:gd name="T42" fmla="*/ 7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75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8" y="106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5" name="Forme libre 468">
              <a:extLst>
                <a:ext uri="{FF2B5EF4-FFF2-40B4-BE49-F238E27FC236}">
                  <a16:creationId xmlns:a16="http://schemas.microsoft.com/office/drawing/2014/main" xmlns="" id="{25BE5FD6-A410-4824-9697-31FCF7983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98613"/>
              <a:ext cx="28575" cy="33338"/>
            </a:xfrm>
            <a:custGeom>
              <a:avLst/>
              <a:gdLst>
                <a:gd name="T0" fmla="*/ 15 w 90"/>
                <a:gd name="T1" fmla="*/ 0 h 106"/>
                <a:gd name="T2" fmla="*/ 11 w 90"/>
                <a:gd name="T3" fmla="*/ 0 h 106"/>
                <a:gd name="T4" fmla="*/ 9 w 90"/>
                <a:gd name="T5" fmla="*/ 2 h 106"/>
                <a:gd name="T6" fmla="*/ 6 w 90"/>
                <a:gd name="T7" fmla="*/ 4 h 106"/>
                <a:gd name="T8" fmla="*/ 4 w 90"/>
                <a:gd name="T9" fmla="*/ 5 h 106"/>
                <a:gd name="T10" fmla="*/ 3 w 90"/>
                <a:gd name="T11" fmla="*/ 7 h 106"/>
                <a:gd name="T12" fmla="*/ 1 w 90"/>
                <a:gd name="T13" fmla="*/ 10 h 106"/>
                <a:gd name="T14" fmla="*/ 0 w 90"/>
                <a:gd name="T15" fmla="*/ 12 h 106"/>
                <a:gd name="T16" fmla="*/ 0 w 90"/>
                <a:gd name="T17" fmla="*/ 15 h 106"/>
                <a:gd name="T18" fmla="*/ 0 w 90"/>
                <a:gd name="T19" fmla="*/ 91 h 106"/>
                <a:gd name="T20" fmla="*/ 0 w 90"/>
                <a:gd name="T21" fmla="*/ 94 h 106"/>
                <a:gd name="T22" fmla="*/ 1 w 90"/>
                <a:gd name="T23" fmla="*/ 97 h 106"/>
                <a:gd name="T24" fmla="*/ 3 w 90"/>
                <a:gd name="T25" fmla="*/ 99 h 106"/>
                <a:gd name="T26" fmla="*/ 4 w 90"/>
                <a:gd name="T27" fmla="*/ 101 h 106"/>
                <a:gd name="T28" fmla="*/ 6 w 90"/>
                <a:gd name="T29" fmla="*/ 103 h 106"/>
                <a:gd name="T30" fmla="*/ 9 w 90"/>
                <a:gd name="T31" fmla="*/ 104 h 106"/>
                <a:gd name="T32" fmla="*/ 11 w 90"/>
                <a:gd name="T33" fmla="*/ 106 h 106"/>
                <a:gd name="T34" fmla="*/ 15 w 90"/>
                <a:gd name="T35" fmla="*/ 106 h 106"/>
                <a:gd name="T36" fmla="*/ 90 w 90"/>
                <a:gd name="T37" fmla="*/ 106 h 106"/>
                <a:gd name="T38" fmla="*/ 90 w 90"/>
                <a:gd name="T39" fmla="*/ 0 h 106"/>
                <a:gd name="T40" fmla="*/ 75 w 90"/>
                <a:gd name="T41" fmla="*/ 0 h 106"/>
                <a:gd name="T42" fmla="*/ 1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15" y="0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6" name="Forme libre 469">
              <a:extLst>
                <a:ext uri="{FF2B5EF4-FFF2-40B4-BE49-F238E27FC236}">
                  <a16:creationId xmlns:a16="http://schemas.microsoft.com/office/drawing/2014/main" xmlns="" id="{70C956FB-1840-44F1-8377-516D0A87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22413"/>
              <a:ext cx="49213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136 w 151"/>
                <a:gd name="T5" fmla="*/ 0 h 105"/>
                <a:gd name="T6" fmla="*/ 0 w 151"/>
                <a:gd name="T7" fmla="*/ 0 h 105"/>
                <a:gd name="T8" fmla="*/ 0 w 151"/>
                <a:gd name="T9" fmla="*/ 105 h 105"/>
                <a:gd name="T10" fmla="*/ 136 w 151"/>
                <a:gd name="T11" fmla="*/ 105 h 105"/>
                <a:gd name="T12" fmla="*/ 151 w 151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36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7" name="Forme libre 470">
              <a:extLst>
                <a:ext uri="{FF2B5EF4-FFF2-40B4-BE49-F238E27FC236}">
                  <a16:creationId xmlns:a16="http://schemas.microsoft.com/office/drawing/2014/main" xmlns="" id="{31F34C55-620E-437B-84B4-9120D2B17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22413"/>
              <a:ext cx="28575" cy="33338"/>
            </a:xfrm>
            <a:custGeom>
              <a:avLst/>
              <a:gdLst>
                <a:gd name="T0" fmla="*/ 15 w 90"/>
                <a:gd name="T1" fmla="*/ 0 h 105"/>
                <a:gd name="T2" fmla="*/ 11 w 90"/>
                <a:gd name="T3" fmla="*/ 0 h 105"/>
                <a:gd name="T4" fmla="*/ 9 w 90"/>
                <a:gd name="T5" fmla="*/ 1 h 105"/>
                <a:gd name="T6" fmla="*/ 6 w 90"/>
                <a:gd name="T7" fmla="*/ 2 h 105"/>
                <a:gd name="T8" fmla="*/ 4 w 90"/>
                <a:gd name="T9" fmla="*/ 4 h 105"/>
                <a:gd name="T10" fmla="*/ 3 w 90"/>
                <a:gd name="T11" fmla="*/ 7 h 105"/>
                <a:gd name="T12" fmla="*/ 1 w 90"/>
                <a:gd name="T13" fmla="*/ 9 h 105"/>
                <a:gd name="T14" fmla="*/ 0 w 90"/>
                <a:gd name="T15" fmla="*/ 12 h 105"/>
                <a:gd name="T16" fmla="*/ 0 w 90"/>
                <a:gd name="T17" fmla="*/ 15 h 105"/>
                <a:gd name="T18" fmla="*/ 0 w 90"/>
                <a:gd name="T19" fmla="*/ 90 h 105"/>
                <a:gd name="T20" fmla="*/ 0 w 90"/>
                <a:gd name="T21" fmla="*/ 93 h 105"/>
                <a:gd name="T22" fmla="*/ 1 w 90"/>
                <a:gd name="T23" fmla="*/ 96 h 105"/>
                <a:gd name="T24" fmla="*/ 3 w 90"/>
                <a:gd name="T25" fmla="*/ 99 h 105"/>
                <a:gd name="T26" fmla="*/ 4 w 90"/>
                <a:gd name="T27" fmla="*/ 101 h 105"/>
                <a:gd name="T28" fmla="*/ 6 w 90"/>
                <a:gd name="T29" fmla="*/ 102 h 105"/>
                <a:gd name="T30" fmla="*/ 9 w 90"/>
                <a:gd name="T31" fmla="*/ 104 h 105"/>
                <a:gd name="T32" fmla="*/ 11 w 90"/>
                <a:gd name="T33" fmla="*/ 105 h 105"/>
                <a:gd name="T34" fmla="*/ 15 w 90"/>
                <a:gd name="T35" fmla="*/ 105 h 105"/>
                <a:gd name="T36" fmla="*/ 7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  <a:gd name="T42" fmla="*/ 75 w 90"/>
                <a:gd name="T43" fmla="*/ 0 h 105"/>
                <a:gd name="T44" fmla="*/ 15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15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8" name="Forme libre 471">
              <a:extLst>
                <a:ext uri="{FF2B5EF4-FFF2-40B4-BE49-F238E27FC236}">
                  <a16:creationId xmlns:a16="http://schemas.microsoft.com/office/drawing/2014/main" xmlns="" id="{18397A4D-BBCC-464A-A388-9BDBF3FBC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22413"/>
              <a:ext cx="28575" cy="33338"/>
            </a:xfrm>
            <a:custGeom>
              <a:avLst/>
              <a:gdLst>
                <a:gd name="T0" fmla="*/ 75 w 90"/>
                <a:gd name="T1" fmla="*/ 0 h 105"/>
                <a:gd name="T2" fmla="*/ 0 w 90"/>
                <a:gd name="T3" fmla="*/ 0 h 105"/>
                <a:gd name="T4" fmla="*/ 0 w 90"/>
                <a:gd name="T5" fmla="*/ 105 h 105"/>
                <a:gd name="T6" fmla="*/ 75 w 90"/>
                <a:gd name="T7" fmla="*/ 105 h 105"/>
                <a:gd name="T8" fmla="*/ 78 w 90"/>
                <a:gd name="T9" fmla="*/ 105 h 105"/>
                <a:gd name="T10" fmla="*/ 80 w 90"/>
                <a:gd name="T11" fmla="*/ 104 h 105"/>
                <a:gd name="T12" fmla="*/ 84 w 90"/>
                <a:gd name="T13" fmla="*/ 102 h 105"/>
                <a:gd name="T14" fmla="*/ 86 w 90"/>
                <a:gd name="T15" fmla="*/ 101 h 105"/>
                <a:gd name="T16" fmla="*/ 88 w 90"/>
                <a:gd name="T17" fmla="*/ 99 h 105"/>
                <a:gd name="T18" fmla="*/ 89 w 90"/>
                <a:gd name="T19" fmla="*/ 96 h 105"/>
                <a:gd name="T20" fmla="*/ 90 w 90"/>
                <a:gd name="T21" fmla="*/ 93 h 105"/>
                <a:gd name="T22" fmla="*/ 90 w 90"/>
                <a:gd name="T23" fmla="*/ 90 h 105"/>
                <a:gd name="T24" fmla="*/ 90 w 90"/>
                <a:gd name="T25" fmla="*/ 15 h 105"/>
                <a:gd name="T26" fmla="*/ 90 w 90"/>
                <a:gd name="T27" fmla="*/ 12 h 105"/>
                <a:gd name="T28" fmla="*/ 89 w 90"/>
                <a:gd name="T29" fmla="*/ 9 h 105"/>
                <a:gd name="T30" fmla="*/ 88 w 90"/>
                <a:gd name="T31" fmla="*/ 7 h 105"/>
                <a:gd name="T32" fmla="*/ 86 w 90"/>
                <a:gd name="T33" fmla="*/ 4 h 105"/>
                <a:gd name="T34" fmla="*/ 84 w 90"/>
                <a:gd name="T35" fmla="*/ 2 h 105"/>
                <a:gd name="T36" fmla="*/ 80 w 90"/>
                <a:gd name="T37" fmla="*/ 1 h 105"/>
                <a:gd name="T38" fmla="*/ 78 w 90"/>
                <a:gd name="T39" fmla="*/ 0 h 105"/>
                <a:gd name="T40" fmla="*/ 75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75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9" name="Forme libre 472">
              <a:extLst>
                <a:ext uri="{FF2B5EF4-FFF2-40B4-BE49-F238E27FC236}">
                  <a16:creationId xmlns:a16="http://schemas.microsoft.com/office/drawing/2014/main" xmlns="" id="{196FE97D-77A1-4D52-A288-82512B28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14462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4 h 105"/>
                <a:gd name="T12" fmla="*/ 3 w 90"/>
                <a:gd name="T13" fmla="*/ 6 h 105"/>
                <a:gd name="T14" fmla="*/ 1 w 90"/>
                <a:gd name="T15" fmla="*/ 9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3 h 105"/>
                <a:gd name="T24" fmla="*/ 1 w 90"/>
                <a:gd name="T25" fmla="*/ 96 h 105"/>
                <a:gd name="T26" fmla="*/ 3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45 w 90"/>
                <a:gd name="T39" fmla="*/ 105 h 105"/>
                <a:gd name="T40" fmla="*/ 90 w 90"/>
                <a:gd name="T41" fmla="*/ 105 h 105"/>
                <a:gd name="T42" fmla="*/ 90 w 90"/>
                <a:gd name="T4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" name="Forme libre 473">
              <a:extLst>
                <a:ext uri="{FF2B5EF4-FFF2-40B4-BE49-F238E27FC236}">
                  <a16:creationId xmlns:a16="http://schemas.microsoft.com/office/drawing/2014/main" xmlns="" id="{AEEC57E4-9646-4A44-BD9D-7456C262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4462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46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06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6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1" name="Forme libre 474">
              <a:extLst>
                <a:ext uri="{FF2B5EF4-FFF2-40B4-BE49-F238E27FC236}">
                  <a16:creationId xmlns:a16="http://schemas.microsoft.com/office/drawing/2014/main" xmlns="" id="{3033CFA5-C735-49A7-99D6-6BC7D8DA0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1446213"/>
              <a:ext cx="28575" cy="33338"/>
            </a:xfrm>
            <a:custGeom>
              <a:avLst/>
              <a:gdLst>
                <a:gd name="T0" fmla="*/ 90 w 90"/>
                <a:gd name="T1" fmla="*/ 15 h 105"/>
                <a:gd name="T2" fmla="*/ 90 w 90"/>
                <a:gd name="T3" fmla="*/ 12 h 105"/>
                <a:gd name="T4" fmla="*/ 89 w 90"/>
                <a:gd name="T5" fmla="*/ 9 h 105"/>
                <a:gd name="T6" fmla="*/ 88 w 90"/>
                <a:gd name="T7" fmla="*/ 6 h 105"/>
                <a:gd name="T8" fmla="*/ 86 w 90"/>
                <a:gd name="T9" fmla="*/ 4 h 105"/>
                <a:gd name="T10" fmla="*/ 84 w 90"/>
                <a:gd name="T11" fmla="*/ 2 h 105"/>
                <a:gd name="T12" fmla="*/ 81 w 90"/>
                <a:gd name="T13" fmla="*/ 1 h 105"/>
                <a:gd name="T14" fmla="*/ 78 w 90"/>
                <a:gd name="T15" fmla="*/ 0 h 105"/>
                <a:gd name="T16" fmla="*/ 75 w 90"/>
                <a:gd name="T17" fmla="*/ 0 h 105"/>
                <a:gd name="T18" fmla="*/ 45 w 90"/>
                <a:gd name="T19" fmla="*/ 0 h 105"/>
                <a:gd name="T20" fmla="*/ 0 w 90"/>
                <a:gd name="T21" fmla="*/ 0 h 105"/>
                <a:gd name="T22" fmla="*/ 0 w 90"/>
                <a:gd name="T23" fmla="*/ 105 h 105"/>
                <a:gd name="T24" fmla="*/ 75 w 90"/>
                <a:gd name="T25" fmla="*/ 105 h 105"/>
                <a:gd name="T26" fmla="*/ 78 w 90"/>
                <a:gd name="T27" fmla="*/ 105 h 105"/>
                <a:gd name="T28" fmla="*/ 81 w 90"/>
                <a:gd name="T29" fmla="*/ 104 h 105"/>
                <a:gd name="T30" fmla="*/ 84 w 90"/>
                <a:gd name="T31" fmla="*/ 103 h 105"/>
                <a:gd name="T32" fmla="*/ 86 w 90"/>
                <a:gd name="T33" fmla="*/ 101 h 105"/>
                <a:gd name="T34" fmla="*/ 88 w 90"/>
                <a:gd name="T35" fmla="*/ 99 h 105"/>
                <a:gd name="T36" fmla="*/ 89 w 90"/>
                <a:gd name="T37" fmla="*/ 96 h 105"/>
                <a:gd name="T38" fmla="*/ 90 w 90"/>
                <a:gd name="T39" fmla="*/ 93 h 105"/>
                <a:gd name="T40" fmla="*/ 90 w 90"/>
                <a:gd name="T41" fmla="*/ 90 h 105"/>
                <a:gd name="T42" fmla="*/ 90 w 90"/>
                <a:gd name="T43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15"/>
                  </a:moveTo>
                  <a:lnTo>
                    <a:pt x="90" y="12"/>
                  </a:lnTo>
                  <a:lnTo>
                    <a:pt x="89" y="9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2" name="Forme libre 475">
              <a:extLst>
                <a:ext uri="{FF2B5EF4-FFF2-40B4-BE49-F238E27FC236}">
                  <a16:creationId xmlns:a16="http://schemas.microsoft.com/office/drawing/2014/main" xmlns="" id="{065F74B0-847F-49F5-9074-1CED108D1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08113"/>
              <a:ext cx="30163" cy="33338"/>
            </a:xfrm>
            <a:custGeom>
              <a:avLst/>
              <a:gdLst>
                <a:gd name="T0" fmla="*/ 0 w 91"/>
                <a:gd name="T1" fmla="*/ 90 h 105"/>
                <a:gd name="T2" fmla="*/ 1 w 91"/>
                <a:gd name="T3" fmla="*/ 93 h 105"/>
                <a:gd name="T4" fmla="*/ 1 w 91"/>
                <a:gd name="T5" fmla="*/ 95 h 105"/>
                <a:gd name="T6" fmla="*/ 3 w 91"/>
                <a:gd name="T7" fmla="*/ 98 h 105"/>
                <a:gd name="T8" fmla="*/ 4 w 91"/>
                <a:gd name="T9" fmla="*/ 101 h 105"/>
                <a:gd name="T10" fmla="*/ 7 w 91"/>
                <a:gd name="T11" fmla="*/ 103 h 105"/>
                <a:gd name="T12" fmla="*/ 9 w 91"/>
                <a:gd name="T13" fmla="*/ 104 h 105"/>
                <a:gd name="T14" fmla="*/ 13 w 91"/>
                <a:gd name="T15" fmla="*/ 105 h 105"/>
                <a:gd name="T16" fmla="*/ 15 w 91"/>
                <a:gd name="T17" fmla="*/ 105 h 105"/>
                <a:gd name="T18" fmla="*/ 45 w 91"/>
                <a:gd name="T19" fmla="*/ 105 h 105"/>
                <a:gd name="T20" fmla="*/ 91 w 91"/>
                <a:gd name="T21" fmla="*/ 105 h 105"/>
                <a:gd name="T22" fmla="*/ 91 w 91"/>
                <a:gd name="T23" fmla="*/ 0 h 105"/>
                <a:gd name="T24" fmla="*/ 15 w 91"/>
                <a:gd name="T25" fmla="*/ 0 h 105"/>
                <a:gd name="T26" fmla="*/ 13 w 91"/>
                <a:gd name="T27" fmla="*/ 0 h 105"/>
                <a:gd name="T28" fmla="*/ 9 w 91"/>
                <a:gd name="T29" fmla="*/ 1 h 105"/>
                <a:gd name="T30" fmla="*/ 7 w 91"/>
                <a:gd name="T31" fmla="*/ 2 h 105"/>
                <a:gd name="T32" fmla="*/ 4 w 91"/>
                <a:gd name="T33" fmla="*/ 4 h 105"/>
                <a:gd name="T34" fmla="*/ 3 w 91"/>
                <a:gd name="T35" fmla="*/ 6 h 105"/>
                <a:gd name="T36" fmla="*/ 1 w 91"/>
                <a:gd name="T37" fmla="*/ 8 h 105"/>
                <a:gd name="T38" fmla="*/ 1 w 91"/>
                <a:gd name="T39" fmla="*/ 11 h 105"/>
                <a:gd name="T40" fmla="*/ 0 w 91"/>
                <a:gd name="T41" fmla="*/ 15 h 105"/>
                <a:gd name="T42" fmla="*/ 0 w 91"/>
                <a:gd name="T4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0" y="90"/>
                  </a:moveTo>
                  <a:lnTo>
                    <a:pt x="1" y="93"/>
                  </a:lnTo>
                  <a:lnTo>
                    <a:pt x="1" y="95"/>
                  </a:lnTo>
                  <a:lnTo>
                    <a:pt x="3" y="98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3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1" y="105"/>
                  </a:lnTo>
                  <a:lnTo>
                    <a:pt x="91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3" name="Forme libre 476">
              <a:extLst>
                <a:ext uri="{FF2B5EF4-FFF2-40B4-BE49-F238E27FC236}">
                  <a16:creationId xmlns:a16="http://schemas.microsoft.com/office/drawing/2014/main" xmlns="" id="{DB22E8D4-6BB2-4D40-BB88-1C39D4F8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1408113"/>
              <a:ext cx="47625" cy="33338"/>
            </a:xfrm>
            <a:custGeom>
              <a:avLst/>
              <a:gdLst>
                <a:gd name="T0" fmla="*/ 0 w 150"/>
                <a:gd name="T1" fmla="*/ 105 h 105"/>
                <a:gd name="T2" fmla="*/ 105 w 150"/>
                <a:gd name="T3" fmla="*/ 105 h 105"/>
                <a:gd name="T4" fmla="*/ 150 w 150"/>
                <a:gd name="T5" fmla="*/ 105 h 105"/>
                <a:gd name="T6" fmla="*/ 150 w 150"/>
                <a:gd name="T7" fmla="*/ 0 h 105"/>
                <a:gd name="T8" fmla="*/ 75 w 150"/>
                <a:gd name="T9" fmla="*/ 0 h 105"/>
                <a:gd name="T10" fmla="*/ 0 w 150"/>
                <a:gd name="T11" fmla="*/ 0 h 105"/>
                <a:gd name="T12" fmla="*/ 0 w 15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0" y="105"/>
                  </a:move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4" name="Forme libre 478">
              <a:extLst>
                <a:ext uri="{FF2B5EF4-FFF2-40B4-BE49-F238E27FC236}">
                  <a16:creationId xmlns:a16="http://schemas.microsoft.com/office/drawing/2014/main" xmlns="" id="{87F52D03-CB49-4783-A300-614548CAD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408113"/>
              <a:ext cx="28575" cy="33338"/>
            </a:xfrm>
            <a:custGeom>
              <a:avLst/>
              <a:gdLst>
                <a:gd name="T0" fmla="*/ 0 w 90"/>
                <a:gd name="T1" fmla="*/ 105 h 105"/>
                <a:gd name="T2" fmla="*/ 75 w 90"/>
                <a:gd name="T3" fmla="*/ 105 h 105"/>
                <a:gd name="T4" fmla="*/ 78 w 90"/>
                <a:gd name="T5" fmla="*/ 105 h 105"/>
                <a:gd name="T6" fmla="*/ 82 w 90"/>
                <a:gd name="T7" fmla="*/ 104 h 105"/>
                <a:gd name="T8" fmla="*/ 84 w 90"/>
                <a:gd name="T9" fmla="*/ 103 h 105"/>
                <a:gd name="T10" fmla="*/ 86 w 90"/>
                <a:gd name="T11" fmla="*/ 101 h 105"/>
                <a:gd name="T12" fmla="*/ 88 w 90"/>
                <a:gd name="T13" fmla="*/ 98 h 105"/>
                <a:gd name="T14" fmla="*/ 89 w 90"/>
                <a:gd name="T15" fmla="*/ 95 h 105"/>
                <a:gd name="T16" fmla="*/ 90 w 90"/>
                <a:gd name="T17" fmla="*/ 93 h 105"/>
                <a:gd name="T18" fmla="*/ 90 w 90"/>
                <a:gd name="T19" fmla="*/ 90 h 105"/>
                <a:gd name="T20" fmla="*/ 90 w 90"/>
                <a:gd name="T21" fmla="*/ 15 h 105"/>
                <a:gd name="T22" fmla="*/ 90 w 90"/>
                <a:gd name="T23" fmla="*/ 11 h 105"/>
                <a:gd name="T24" fmla="*/ 89 w 90"/>
                <a:gd name="T25" fmla="*/ 8 h 105"/>
                <a:gd name="T26" fmla="*/ 88 w 90"/>
                <a:gd name="T27" fmla="*/ 6 h 105"/>
                <a:gd name="T28" fmla="*/ 86 w 90"/>
                <a:gd name="T29" fmla="*/ 4 h 105"/>
                <a:gd name="T30" fmla="*/ 84 w 90"/>
                <a:gd name="T31" fmla="*/ 2 h 105"/>
                <a:gd name="T32" fmla="*/ 82 w 90"/>
                <a:gd name="T33" fmla="*/ 1 h 105"/>
                <a:gd name="T34" fmla="*/ 78 w 90"/>
                <a:gd name="T35" fmla="*/ 0 h 105"/>
                <a:gd name="T36" fmla="*/ 75 w 90"/>
                <a:gd name="T37" fmla="*/ 0 h 105"/>
                <a:gd name="T38" fmla="*/ 0 w 90"/>
                <a:gd name="T39" fmla="*/ 0 h 105"/>
                <a:gd name="T40" fmla="*/ 0 w 90"/>
                <a:gd name="T4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05"/>
                  </a:moveTo>
                  <a:lnTo>
                    <a:pt x="75" y="105"/>
                  </a:lnTo>
                  <a:lnTo>
                    <a:pt x="78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89" y="95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5" name="Forme libre 479">
              <a:extLst>
                <a:ext uri="{FF2B5EF4-FFF2-40B4-BE49-F238E27FC236}">
                  <a16:creationId xmlns:a16="http://schemas.microsoft.com/office/drawing/2014/main" xmlns="" id="{DBADE0C6-806F-47B9-9C52-13B9C417A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560513"/>
              <a:ext cx="28575" cy="33338"/>
            </a:xfrm>
            <a:custGeom>
              <a:avLst/>
              <a:gdLst>
                <a:gd name="T0" fmla="*/ 90 w 90"/>
                <a:gd name="T1" fmla="*/ 90 h 105"/>
                <a:gd name="T2" fmla="*/ 90 w 90"/>
                <a:gd name="T3" fmla="*/ 15 h 105"/>
                <a:gd name="T4" fmla="*/ 90 w 90"/>
                <a:gd name="T5" fmla="*/ 12 h 105"/>
                <a:gd name="T6" fmla="*/ 89 w 90"/>
                <a:gd name="T7" fmla="*/ 9 h 105"/>
                <a:gd name="T8" fmla="*/ 88 w 90"/>
                <a:gd name="T9" fmla="*/ 7 h 105"/>
                <a:gd name="T10" fmla="*/ 86 w 90"/>
                <a:gd name="T11" fmla="*/ 5 h 105"/>
                <a:gd name="T12" fmla="*/ 84 w 90"/>
                <a:gd name="T13" fmla="*/ 2 h 105"/>
                <a:gd name="T14" fmla="*/ 80 w 90"/>
                <a:gd name="T15" fmla="*/ 1 h 105"/>
                <a:gd name="T16" fmla="*/ 78 w 90"/>
                <a:gd name="T17" fmla="*/ 0 h 105"/>
                <a:gd name="T18" fmla="*/ 75 w 90"/>
                <a:gd name="T19" fmla="*/ 0 h 105"/>
                <a:gd name="T20" fmla="*/ 15 w 90"/>
                <a:gd name="T21" fmla="*/ 0 h 105"/>
                <a:gd name="T22" fmla="*/ 0 w 90"/>
                <a:gd name="T23" fmla="*/ 0 h 105"/>
                <a:gd name="T24" fmla="*/ 0 w 90"/>
                <a:gd name="T25" fmla="*/ 105 h 105"/>
                <a:gd name="T26" fmla="*/ 15 w 90"/>
                <a:gd name="T27" fmla="*/ 105 h 105"/>
                <a:gd name="T28" fmla="*/ 75 w 90"/>
                <a:gd name="T29" fmla="*/ 105 h 105"/>
                <a:gd name="T30" fmla="*/ 78 w 90"/>
                <a:gd name="T31" fmla="*/ 105 h 105"/>
                <a:gd name="T32" fmla="*/ 80 w 90"/>
                <a:gd name="T33" fmla="*/ 104 h 105"/>
                <a:gd name="T34" fmla="*/ 84 w 90"/>
                <a:gd name="T35" fmla="*/ 103 h 105"/>
                <a:gd name="T36" fmla="*/ 86 w 90"/>
                <a:gd name="T37" fmla="*/ 101 h 105"/>
                <a:gd name="T38" fmla="*/ 88 w 90"/>
                <a:gd name="T39" fmla="*/ 99 h 105"/>
                <a:gd name="T40" fmla="*/ 89 w 90"/>
                <a:gd name="T41" fmla="*/ 97 h 105"/>
                <a:gd name="T42" fmla="*/ 90 w 90"/>
                <a:gd name="T43" fmla="*/ 94 h 105"/>
                <a:gd name="T44" fmla="*/ 90 w 90"/>
                <a:gd name="T45" fmla="*/ 90 h 105"/>
                <a:gd name="T46" fmla="*/ 90 w 90"/>
                <a:gd name="T4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05">
                  <a:moveTo>
                    <a:pt x="90" y="90"/>
                  </a:move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6" name="Forme libre 480">
              <a:extLst>
                <a:ext uri="{FF2B5EF4-FFF2-40B4-BE49-F238E27FC236}">
                  <a16:creationId xmlns:a16="http://schemas.microsoft.com/office/drawing/2014/main" xmlns="" id="{C8E574A7-2E84-4B27-8D39-E8F428DC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5605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15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5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7" name="Forme libre 481">
              <a:extLst>
                <a:ext uri="{FF2B5EF4-FFF2-40B4-BE49-F238E27FC236}">
                  <a16:creationId xmlns:a16="http://schemas.microsoft.com/office/drawing/2014/main" xmlns="" id="{8B0D6F72-7A5D-4B7E-BC3D-3CDDA28E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5 h 105"/>
                <a:gd name="T12" fmla="*/ 2 w 90"/>
                <a:gd name="T13" fmla="*/ 7 h 105"/>
                <a:gd name="T14" fmla="*/ 1 w 90"/>
                <a:gd name="T15" fmla="*/ 10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4 h 105"/>
                <a:gd name="T24" fmla="*/ 1 w 90"/>
                <a:gd name="T25" fmla="*/ 97 h 105"/>
                <a:gd name="T26" fmla="*/ 2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8" name="Forme libre 482">
              <a:extLst>
                <a:ext uri="{FF2B5EF4-FFF2-40B4-BE49-F238E27FC236}">
                  <a16:creationId xmlns:a16="http://schemas.microsoft.com/office/drawing/2014/main" xmlns="" id="{A018FEA5-42F8-45D6-903D-DEDCEE104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84313"/>
              <a:ext cx="49213" cy="33338"/>
            </a:xfrm>
            <a:custGeom>
              <a:avLst/>
              <a:gdLst>
                <a:gd name="T0" fmla="*/ 151 w 151"/>
                <a:gd name="T1" fmla="*/ 106 h 106"/>
                <a:gd name="T2" fmla="*/ 151 w 151"/>
                <a:gd name="T3" fmla="*/ 0 h 106"/>
                <a:gd name="T4" fmla="*/ 45 w 151"/>
                <a:gd name="T5" fmla="*/ 0 h 106"/>
                <a:gd name="T6" fmla="*/ 0 w 151"/>
                <a:gd name="T7" fmla="*/ 0 h 106"/>
                <a:gd name="T8" fmla="*/ 0 w 151"/>
                <a:gd name="T9" fmla="*/ 106 h 106"/>
                <a:gd name="T10" fmla="*/ 15 w 151"/>
                <a:gd name="T11" fmla="*/ 106 h 106"/>
                <a:gd name="T12" fmla="*/ 151 w 151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6">
                  <a:moveTo>
                    <a:pt x="151" y="106"/>
                  </a:move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15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9" name="Forme libre 483">
              <a:extLst>
                <a:ext uri="{FF2B5EF4-FFF2-40B4-BE49-F238E27FC236}">
                  <a16:creationId xmlns:a16="http://schemas.microsoft.com/office/drawing/2014/main" xmlns="" id="{9420C61C-BD63-442B-856D-C607C206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484313"/>
              <a:ext cx="28575" cy="33338"/>
            </a:xfrm>
            <a:custGeom>
              <a:avLst/>
              <a:gdLst>
                <a:gd name="T0" fmla="*/ 75 w 90"/>
                <a:gd name="T1" fmla="*/ 106 h 106"/>
                <a:gd name="T2" fmla="*/ 78 w 90"/>
                <a:gd name="T3" fmla="*/ 105 h 106"/>
                <a:gd name="T4" fmla="*/ 80 w 90"/>
                <a:gd name="T5" fmla="*/ 104 h 106"/>
                <a:gd name="T6" fmla="*/ 84 w 90"/>
                <a:gd name="T7" fmla="*/ 103 h 106"/>
                <a:gd name="T8" fmla="*/ 86 w 90"/>
                <a:gd name="T9" fmla="*/ 101 h 106"/>
                <a:gd name="T10" fmla="*/ 88 w 90"/>
                <a:gd name="T11" fmla="*/ 99 h 106"/>
                <a:gd name="T12" fmla="*/ 89 w 90"/>
                <a:gd name="T13" fmla="*/ 96 h 106"/>
                <a:gd name="T14" fmla="*/ 90 w 90"/>
                <a:gd name="T15" fmla="*/ 93 h 106"/>
                <a:gd name="T16" fmla="*/ 90 w 90"/>
                <a:gd name="T17" fmla="*/ 91 h 106"/>
                <a:gd name="T18" fmla="*/ 90 w 90"/>
                <a:gd name="T19" fmla="*/ 15 h 106"/>
                <a:gd name="T20" fmla="*/ 90 w 90"/>
                <a:gd name="T21" fmla="*/ 13 h 106"/>
                <a:gd name="T22" fmla="*/ 89 w 90"/>
                <a:gd name="T23" fmla="*/ 10 h 106"/>
                <a:gd name="T24" fmla="*/ 88 w 90"/>
                <a:gd name="T25" fmla="*/ 7 h 106"/>
                <a:gd name="T26" fmla="*/ 86 w 90"/>
                <a:gd name="T27" fmla="*/ 4 h 106"/>
                <a:gd name="T28" fmla="*/ 84 w 90"/>
                <a:gd name="T29" fmla="*/ 3 h 106"/>
                <a:gd name="T30" fmla="*/ 80 w 90"/>
                <a:gd name="T31" fmla="*/ 1 h 106"/>
                <a:gd name="T32" fmla="*/ 78 w 90"/>
                <a:gd name="T33" fmla="*/ 1 h 106"/>
                <a:gd name="T34" fmla="*/ 75 w 90"/>
                <a:gd name="T35" fmla="*/ 0 h 106"/>
                <a:gd name="T36" fmla="*/ 45 w 90"/>
                <a:gd name="T37" fmla="*/ 0 h 106"/>
                <a:gd name="T38" fmla="*/ 0 w 90"/>
                <a:gd name="T39" fmla="*/ 0 h 106"/>
                <a:gd name="T40" fmla="*/ 0 w 90"/>
                <a:gd name="T41" fmla="*/ 106 h 106"/>
                <a:gd name="T42" fmla="*/ 15 w 90"/>
                <a:gd name="T43" fmla="*/ 106 h 106"/>
                <a:gd name="T44" fmla="*/ 75 w 90"/>
                <a:gd name="T4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6">
                  <a:moveTo>
                    <a:pt x="75" y="106"/>
                  </a:move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7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0" name="Forme libre 484">
              <a:extLst>
                <a:ext uri="{FF2B5EF4-FFF2-40B4-BE49-F238E27FC236}">
                  <a16:creationId xmlns:a16="http://schemas.microsoft.com/office/drawing/2014/main" xmlns="" id="{71355AF3-97FA-44F4-8CED-39EABD79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484313"/>
              <a:ext cx="28575" cy="33338"/>
            </a:xfrm>
            <a:custGeom>
              <a:avLst/>
              <a:gdLst>
                <a:gd name="T0" fmla="*/ 15 w 90"/>
                <a:gd name="T1" fmla="*/ 106 h 106"/>
                <a:gd name="T2" fmla="*/ 90 w 90"/>
                <a:gd name="T3" fmla="*/ 106 h 106"/>
                <a:gd name="T4" fmla="*/ 90 w 90"/>
                <a:gd name="T5" fmla="*/ 0 h 106"/>
                <a:gd name="T6" fmla="*/ 15 w 90"/>
                <a:gd name="T7" fmla="*/ 0 h 106"/>
                <a:gd name="T8" fmla="*/ 11 w 90"/>
                <a:gd name="T9" fmla="*/ 1 h 106"/>
                <a:gd name="T10" fmla="*/ 9 w 90"/>
                <a:gd name="T11" fmla="*/ 1 h 106"/>
                <a:gd name="T12" fmla="*/ 6 w 90"/>
                <a:gd name="T13" fmla="*/ 3 h 106"/>
                <a:gd name="T14" fmla="*/ 4 w 90"/>
                <a:gd name="T15" fmla="*/ 4 h 106"/>
                <a:gd name="T16" fmla="*/ 2 w 90"/>
                <a:gd name="T17" fmla="*/ 7 h 106"/>
                <a:gd name="T18" fmla="*/ 1 w 90"/>
                <a:gd name="T19" fmla="*/ 10 h 106"/>
                <a:gd name="T20" fmla="*/ 0 w 90"/>
                <a:gd name="T21" fmla="*/ 13 h 106"/>
                <a:gd name="T22" fmla="*/ 0 w 90"/>
                <a:gd name="T23" fmla="*/ 15 h 106"/>
                <a:gd name="T24" fmla="*/ 0 w 90"/>
                <a:gd name="T25" fmla="*/ 90 h 106"/>
                <a:gd name="T26" fmla="*/ 0 w 90"/>
                <a:gd name="T27" fmla="*/ 93 h 106"/>
                <a:gd name="T28" fmla="*/ 1 w 90"/>
                <a:gd name="T29" fmla="*/ 96 h 106"/>
                <a:gd name="T30" fmla="*/ 2 w 90"/>
                <a:gd name="T31" fmla="*/ 99 h 106"/>
                <a:gd name="T32" fmla="*/ 4 w 90"/>
                <a:gd name="T33" fmla="*/ 101 h 106"/>
                <a:gd name="T34" fmla="*/ 6 w 90"/>
                <a:gd name="T35" fmla="*/ 103 h 106"/>
                <a:gd name="T36" fmla="*/ 9 w 90"/>
                <a:gd name="T37" fmla="*/ 104 h 106"/>
                <a:gd name="T38" fmla="*/ 11 w 90"/>
                <a:gd name="T39" fmla="*/ 105 h 106"/>
                <a:gd name="T40" fmla="*/ 15 w 90"/>
                <a:gd name="T4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15" y="106"/>
                  </a:move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1" name="Forme libre 485">
              <a:extLst>
                <a:ext uri="{FF2B5EF4-FFF2-40B4-BE49-F238E27FC236}">
                  <a16:creationId xmlns:a16="http://schemas.microsoft.com/office/drawing/2014/main" xmlns="" id="{1D1D6786-F147-423B-8681-E0DF22328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68425"/>
              <a:ext cx="28575" cy="34925"/>
            </a:xfrm>
            <a:custGeom>
              <a:avLst/>
              <a:gdLst>
                <a:gd name="T0" fmla="*/ 90 w 90"/>
                <a:gd name="T1" fmla="*/ 92 h 107"/>
                <a:gd name="T2" fmla="*/ 90 w 90"/>
                <a:gd name="T3" fmla="*/ 15 h 107"/>
                <a:gd name="T4" fmla="*/ 90 w 90"/>
                <a:gd name="T5" fmla="*/ 13 h 107"/>
                <a:gd name="T6" fmla="*/ 89 w 90"/>
                <a:gd name="T7" fmla="*/ 10 h 107"/>
                <a:gd name="T8" fmla="*/ 88 w 90"/>
                <a:gd name="T9" fmla="*/ 8 h 107"/>
                <a:gd name="T10" fmla="*/ 86 w 90"/>
                <a:gd name="T11" fmla="*/ 6 h 107"/>
                <a:gd name="T12" fmla="*/ 84 w 90"/>
                <a:gd name="T13" fmla="*/ 4 h 107"/>
                <a:gd name="T14" fmla="*/ 80 w 90"/>
                <a:gd name="T15" fmla="*/ 3 h 107"/>
                <a:gd name="T16" fmla="*/ 78 w 90"/>
                <a:gd name="T17" fmla="*/ 2 h 107"/>
                <a:gd name="T18" fmla="*/ 75 w 90"/>
                <a:gd name="T19" fmla="*/ 2 h 107"/>
                <a:gd name="T20" fmla="*/ 0 w 90"/>
                <a:gd name="T21" fmla="*/ 0 h 107"/>
                <a:gd name="T22" fmla="*/ 0 w 90"/>
                <a:gd name="T23" fmla="*/ 107 h 107"/>
                <a:gd name="T24" fmla="*/ 75 w 90"/>
                <a:gd name="T25" fmla="*/ 107 h 107"/>
                <a:gd name="T26" fmla="*/ 78 w 90"/>
                <a:gd name="T27" fmla="*/ 106 h 107"/>
                <a:gd name="T28" fmla="*/ 80 w 90"/>
                <a:gd name="T29" fmla="*/ 106 h 107"/>
                <a:gd name="T30" fmla="*/ 84 w 90"/>
                <a:gd name="T31" fmla="*/ 103 h 107"/>
                <a:gd name="T32" fmla="*/ 86 w 90"/>
                <a:gd name="T33" fmla="*/ 102 h 107"/>
                <a:gd name="T34" fmla="*/ 88 w 90"/>
                <a:gd name="T35" fmla="*/ 100 h 107"/>
                <a:gd name="T36" fmla="*/ 89 w 90"/>
                <a:gd name="T37" fmla="*/ 97 h 107"/>
                <a:gd name="T38" fmla="*/ 90 w 90"/>
                <a:gd name="T39" fmla="*/ 95 h 107"/>
                <a:gd name="T40" fmla="*/ 90 w 90"/>
                <a:gd name="T4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90" y="92"/>
                  </a:move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0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0" y="106"/>
                  </a:lnTo>
                  <a:lnTo>
                    <a:pt x="84" y="103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9" y="97"/>
                  </a:lnTo>
                  <a:lnTo>
                    <a:pt x="90" y="95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2" name="Forme libre 486">
              <a:extLst>
                <a:ext uri="{FF2B5EF4-FFF2-40B4-BE49-F238E27FC236}">
                  <a16:creationId xmlns:a16="http://schemas.microsoft.com/office/drawing/2014/main" xmlns="" id="{7EF27FE8-5FBD-4924-9F78-02B9C47D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368425"/>
              <a:ext cx="28575" cy="34925"/>
            </a:xfrm>
            <a:custGeom>
              <a:avLst/>
              <a:gdLst>
                <a:gd name="T0" fmla="*/ 15 w 90"/>
                <a:gd name="T1" fmla="*/ 107 h 107"/>
                <a:gd name="T2" fmla="*/ 90 w 90"/>
                <a:gd name="T3" fmla="*/ 107 h 107"/>
                <a:gd name="T4" fmla="*/ 90 w 90"/>
                <a:gd name="T5" fmla="*/ 0 h 107"/>
                <a:gd name="T6" fmla="*/ 15 w 90"/>
                <a:gd name="T7" fmla="*/ 0 h 107"/>
                <a:gd name="T8" fmla="*/ 11 w 90"/>
                <a:gd name="T9" fmla="*/ 2 h 107"/>
                <a:gd name="T10" fmla="*/ 9 w 90"/>
                <a:gd name="T11" fmla="*/ 3 h 107"/>
                <a:gd name="T12" fmla="*/ 6 w 90"/>
                <a:gd name="T13" fmla="*/ 4 h 107"/>
                <a:gd name="T14" fmla="*/ 4 w 90"/>
                <a:gd name="T15" fmla="*/ 6 h 107"/>
                <a:gd name="T16" fmla="*/ 3 w 90"/>
                <a:gd name="T17" fmla="*/ 8 h 107"/>
                <a:gd name="T18" fmla="*/ 1 w 90"/>
                <a:gd name="T19" fmla="*/ 10 h 107"/>
                <a:gd name="T20" fmla="*/ 0 w 90"/>
                <a:gd name="T21" fmla="*/ 13 h 107"/>
                <a:gd name="T22" fmla="*/ 0 w 90"/>
                <a:gd name="T23" fmla="*/ 17 h 107"/>
                <a:gd name="T24" fmla="*/ 0 w 90"/>
                <a:gd name="T25" fmla="*/ 92 h 107"/>
                <a:gd name="T26" fmla="*/ 0 w 90"/>
                <a:gd name="T27" fmla="*/ 95 h 107"/>
                <a:gd name="T28" fmla="*/ 1 w 90"/>
                <a:gd name="T29" fmla="*/ 97 h 107"/>
                <a:gd name="T30" fmla="*/ 3 w 90"/>
                <a:gd name="T31" fmla="*/ 100 h 107"/>
                <a:gd name="T32" fmla="*/ 4 w 90"/>
                <a:gd name="T33" fmla="*/ 102 h 107"/>
                <a:gd name="T34" fmla="*/ 6 w 90"/>
                <a:gd name="T35" fmla="*/ 103 h 107"/>
                <a:gd name="T36" fmla="*/ 9 w 90"/>
                <a:gd name="T37" fmla="*/ 106 h 107"/>
                <a:gd name="T38" fmla="*/ 11 w 90"/>
                <a:gd name="T39" fmla="*/ 106 h 107"/>
                <a:gd name="T40" fmla="*/ 15 w 90"/>
                <a:gd name="T4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15" y="107"/>
                  </a:moveTo>
                  <a:lnTo>
                    <a:pt x="90" y="107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3" y="100"/>
                  </a:lnTo>
                  <a:lnTo>
                    <a:pt x="4" y="102"/>
                  </a:lnTo>
                  <a:lnTo>
                    <a:pt x="6" y="103"/>
                  </a:lnTo>
                  <a:lnTo>
                    <a:pt x="9" y="106"/>
                  </a:lnTo>
                  <a:lnTo>
                    <a:pt x="11" y="106"/>
                  </a:lnTo>
                  <a:lnTo>
                    <a:pt x="1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3" name="Forme libre 487">
              <a:extLst>
                <a:ext uri="{FF2B5EF4-FFF2-40B4-BE49-F238E27FC236}">
                  <a16:creationId xmlns:a16="http://schemas.microsoft.com/office/drawing/2014/main" xmlns="" id="{CF46FD9E-E244-467B-8525-9D7D4A9D1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368425"/>
              <a:ext cx="49213" cy="34925"/>
            </a:xfrm>
            <a:custGeom>
              <a:avLst/>
              <a:gdLst>
                <a:gd name="T0" fmla="*/ 151 w 151"/>
                <a:gd name="T1" fmla="*/ 107 h 107"/>
                <a:gd name="T2" fmla="*/ 151 w 151"/>
                <a:gd name="T3" fmla="*/ 0 h 107"/>
                <a:gd name="T4" fmla="*/ 0 w 151"/>
                <a:gd name="T5" fmla="*/ 0 h 107"/>
                <a:gd name="T6" fmla="*/ 0 w 151"/>
                <a:gd name="T7" fmla="*/ 107 h 107"/>
                <a:gd name="T8" fmla="*/ 76 w 151"/>
                <a:gd name="T9" fmla="*/ 107 h 107"/>
                <a:gd name="T10" fmla="*/ 151 w 151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151" y="107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5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4" name="Forme libre 488">
              <a:extLst>
                <a:ext uri="{FF2B5EF4-FFF2-40B4-BE49-F238E27FC236}">
                  <a16:creationId xmlns:a16="http://schemas.microsoft.com/office/drawing/2014/main" xmlns="" id="{88D57E34-34BA-47A7-98D6-DB982DAFE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8613"/>
              <a:ext cx="28575" cy="33338"/>
            </a:xfrm>
            <a:custGeom>
              <a:avLst/>
              <a:gdLst>
                <a:gd name="T0" fmla="*/ 75 w 91"/>
                <a:gd name="T1" fmla="*/ 0 h 106"/>
                <a:gd name="T2" fmla="*/ 45 w 91"/>
                <a:gd name="T3" fmla="*/ 0 h 106"/>
                <a:gd name="T4" fmla="*/ 0 w 91"/>
                <a:gd name="T5" fmla="*/ 0 h 106"/>
                <a:gd name="T6" fmla="*/ 0 w 91"/>
                <a:gd name="T7" fmla="*/ 106 h 106"/>
                <a:gd name="T8" fmla="*/ 75 w 91"/>
                <a:gd name="T9" fmla="*/ 106 h 106"/>
                <a:gd name="T10" fmla="*/ 79 w 91"/>
                <a:gd name="T11" fmla="*/ 106 h 106"/>
                <a:gd name="T12" fmla="*/ 81 w 91"/>
                <a:gd name="T13" fmla="*/ 104 h 106"/>
                <a:gd name="T14" fmla="*/ 84 w 91"/>
                <a:gd name="T15" fmla="*/ 103 h 106"/>
                <a:gd name="T16" fmla="*/ 86 w 91"/>
                <a:gd name="T17" fmla="*/ 101 h 106"/>
                <a:gd name="T18" fmla="*/ 88 w 91"/>
                <a:gd name="T19" fmla="*/ 99 h 106"/>
                <a:gd name="T20" fmla="*/ 89 w 91"/>
                <a:gd name="T21" fmla="*/ 97 h 106"/>
                <a:gd name="T22" fmla="*/ 91 w 91"/>
                <a:gd name="T23" fmla="*/ 94 h 106"/>
                <a:gd name="T24" fmla="*/ 91 w 91"/>
                <a:gd name="T25" fmla="*/ 91 h 106"/>
                <a:gd name="T26" fmla="*/ 91 w 91"/>
                <a:gd name="T27" fmla="*/ 15 h 106"/>
                <a:gd name="T28" fmla="*/ 91 w 91"/>
                <a:gd name="T29" fmla="*/ 12 h 106"/>
                <a:gd name="T30" fmla="*/ 89 w 91"/>
                <a:gd name="T31" fmla="*/ 10 h 106"/>
                <a:gd name="T32" fmla="*/ 88 w 91"/>
                <a:gd name="T33" fmla="*/ 7 h 106"/>
                <a:gd name="T34" fmla="*/ 86 w 91"/>
                <a:gd name="T35" fmla="*/ 5 h 106"/>
                <a:gd name="T36" fmla="*/ 84 w 91"/>
                <a:gd name="T37" fmla="*/ 4 h 106"/>
                <a:gd name="T38" fmla="*/ 81 w 91"/>
                <a:gd name="T39" fmla="*/ 2 h 106"/>
                <a:gd name="T40" fmla="*/ 79 w 91"/>
                <a:gd name="T41" fmla="*/ 2 h 106"/>
                <a:gd name="T42" fmla="*/ 75 w 91"/>
                <a:gd name="T43" fmla="*/ 0 h 106"/>
                <a:gd name="T44" fmla="*/ 75 w 91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06">
                  <a:moveTo>
                    <a:pt x="75" y="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9" y="106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1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5" name="Forme libre 489">
              <a:extLst>
                <a:ext uri="{FF2B5EF4-FFF2-40B4-BE49-F238E27FC236}">
                  <a16:creationId xmlns:a16="http://schemas.microsoft.com/office/drawing/2014/main" xmlns="" id="{F30E7BFE-901E-4881-9F33-4F3776C87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98613"/>
              <a:ext cx="28575" cy="33338"/>
            </a:xfrm>
            <a:custGeom>
              <a:avLst/>
              <a:gdLst>
                <a:gd name="T0" fmla="*/ 0 w 90"/>
                <a:gd name="T1" fmla="*/ 15 h 106"/>
                <a:gd name="T2" fmla="*/ 0 w 90"/>
                <a:gd name="T3" fmla="*/ 91 h 106"/>
                <a:gd name="T4" fmla="*/ 0 w 90"/>
                <a:gd name="T5" fmla="*/ 94 h 106"/>
                <a:gd name="T6" fmla="*/ 1 w 90"/>
                <a:gd name="T7" fmla="*/ 97 h 106"/>
                <a:gd name="T8" fmla="*/ 3 w 90"/>
                <a:gd name="T9" fmla="*/ 99 h 106"/>
                <a:gd name="T10" fmla="*/ 4 w 90"/>
                <a:gd name="T11" fmla="*/ 101 h 106"/>
                <a:gd name="T12" fmla="*/ 6 w 90"/>
                <a:gd name="T13" fmla="*/ 103 h 106"/>
                <a:gd name="T14" fmla="*/ 10 w 90"/>
                <a:gd name="T15" fmla="*/ 104 h 106"/>
                <a:gd name="T16" fmla="*/ 12 w 90"/>
                <a:gd name="T17" fmla="*/ 106 h 106"/>
                <a:gd name="T18" fmla="*/ 15 w 90"/>
                <a:gd name="T19" fmla="*/ 106 h 106"/>
                <a:gd name="T20" fmla="*/ 90 w 90"/>
                <a:gd name="T21" fmla="*/ 106 h 106"/>
                <a:gd name="T22" fmla="*/ 90 w 90"/>
                <a:gd name="T23" fmla="*/ 0 h 106"/>
                <a:gd name="T24" fmla="*/ 15 w 90"/>
                <a:gd name="T25" fmla="*/ 0 h 106"/>
                <a:gd name="T26" fmla="*/ 12 w 90"/>
                <a:gd name="T27" fmla="*/ 0 h 106"/>
                <a:gd name="T28" fmla="*/ 10 w 90"/>
                <a:gd name="T29" fmla="*/ 2 h 106"/>
                <a:gd name="T30" fmla="*/ 6 w 90"/>
                <a:gd name="T31" fmla="*/ 4 h 106"/>
                <a:gd name="T32" fmla="*/ 4 w 90"/>
                <a:gd name="T33" fmla="*/ 5 h 106"/>
                <a:gd name="T34" fmla="*/ 3 w 90"/>
                <a:gd name="T35" fmla="*/ 7 h 106"/>
                <a:gd name="T36" fmla="*/ 1 w 90"/>
                <a:gd name="T37" fmla="*/ 10 h 106"/>
                <a:gd name="T38" fmla="*/ 0 w 90"/>
                <a:gd name="T39" fmla="*/ 12 h 106"/>
                <a:gd name="T40" fmla="*/ 0 w 90"/>
                <a:gd name="T41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0" y="15"/>
                  </a:move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6" name="Forme libre 490">
              <a:extLst>
                <a:ext uri="{FF2B5EF4-FFF2-40B4-BE49-F238E27FC236}">
                  <a16:creationId xmlns:a16="http://schemas.microsoft.com/office/drawing/2014/main" xmlns="" id="{3B4BB294-3F58-429D-AD93-7B23F68F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98613"/>
              <a:ext cx="47625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45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7" name="Forme libre 491">
              <a:extLst>
                <a:ext uri="{FF2B5EF4-FFF2-40B4-BE49-F238E27FC236}">
                  <a16:creationId xmlns:a16="http://schemas.microsoft.com/office/drawing/2014/main" xmlns="" id="{8322FD8B-1448-4FFE-A201-5D3161586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560513"/>
              <a:ext cx="47625" cy="33338"/>
            </a:xfrm>
            <a:custGeom>
              <a:avLst/>
              <a:gdLst>
                <a:gd name="T0" fmla="*/ 150 w 150"/>
                <a:gd name="T1" fmla="*/ 0 h 105"/>
                <a:gd name="T2" fmla="*/ 105 w 150"/>
                <a:gd name="T3" fmla="*/ 0 h 105"/>
                <a:gd name="T4" fmla="*/ 0 w 150"/>
                <a:gd name="T5" fmla="*/ 0 h 105"/>
                <a:gd name="T6" fmla="*/ 0 w 150"/>
                <a:gd name="T7" fmla="*/ 105 h 105"/>
                <a:gd name="T8" fmla="*/ 105 w 150"/>
                <a:gd name="T9" fmla="*/ 105 h 105"/>
                <a:gd name="T10" fmla="*/ 150 w 150"/>
                <a:gd name="T11" fmla="*/ 105 h 105"/>
                <a:gd name="T12" fmla="*/ 150 w 15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150" y="0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8" name="Forme libre 492">
              <a:extLst>
                <a:ext uri="{FF2B5EF4-FFF2-40B4-BE49-F238E27FC236}">
                  <a16:creationId xmlns:a16="http://schemas.microsoft.com/office/drawing/2014/main" xmlns="" id="{EE943E9D-D099-460E-BED6-3461B3C9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45 w 90"/>
                <a:gd name="T3" fmla="*/ 0 h 105"/>
                <a:gd name="T4" fmla="*/ 15 w 90"/>
                <a:gd name="T5" fmla="*/ 0 h 105"/>
                <a:gd name="T6" fmla="*/ 12 w 90"/>
                <a:gd name="T7" fmla="*/ 0 h 105"/>
                <a:gd name="T8" fmla="*/ 10 w 90"/>
                <a:gd name="T9" fmla="*/ 1 h 105"/>
                <a:gd name="T10" fmla="*/ 7 w 90"/>
                <a:gd name="T11" fmla="*/ 2 h 105"/>
                <a:gd name="T12" fmla="*/ 4 w 90"/>
                <a:gd name="T13" fmla="*/ 5 h 105"/>
                <a:gd name="T14" fmla="*/ 3 w 90"/>
                <a:gd name="T15" fmla="*/ 7 h 105"/>
                <a:gd name="T16" fmla="*/ 1 w 90"/>
                <a:gd name="T17" fmla="*/ 10 h 105"/>
                <a:gd name="T18" fmla="*/ 1 w 90"/>
                <a:gd name="T19" fmla="*/ 12 h 105"/>
                <a:gd name="T20" fmla="*/ 0 w 90"/>
                <a:gd name="T21" fmla="*/ 15 h 105"/>
                <a:gd name="T22" fmla="*/ 0 w 90"/>
                <a:gd name="T23" fmla="*/ 90 h 105"/>
                <a:gd name="T24" fmla="*/ 1 w 90"/>
                <a:gd name="T25" fmla="*/ 94 h 105"/>
                <a:gd name="T26" fmla="*/ 1 w 90"/>
                <a:gd name="T27" fmla="*/ 97 h 105"/>
                <a:gd name="T28" fmla="*/ 3 w 90"/>
                <a:gd name="T29" fmla="*/ 99 h 105"/>
                <a:gd name="T30" fmla="*/ 4 w 90"/>
                <a:gd name="T31" fmla="*/ 101 h 105"/>
                <a:gd name="T32" fmla="*/ 7 w 90"/>
                <a:gd name="T33" fmla="*/ 103 h 105"/>
                <a:gd name="T34" fmla="*/ 10 w 90"/>
                <a:gd name="T35" fmla="*/ 104 h 105"/>
                <a:gd name="T36" fmla="*/ 12 w 90"/>
                <a:gd name="T37" fmla="*/ 105 h 105"/>
                <a:gd name="T38" fmla="*/ 15 w 90"/>
                <a:gd name="T39" fmla="*/ 105 h 105"/>
                <a:gd name="T40" fmla="*/ 45 w 90"/>
                <a:gd name="T41" fmla="*/ 105 h 105"/>
                <a:gd name="T42" fmla="*/ 90 w 90"/>
                <a:gd name="T43" fmla="*/ 105 h 105"/>
                <a:gd name="T44" fmla="*/ 90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39" name="Forme libre 493">
              <a:extLst>
                <a:ext uri="{FF2B5EF4-FFF2-40B4-BE49-F238E27FC236}">
                  <a16:creationId xmlns:a16="http://schemas.microsoft.com/office/drawing/2014/main" xmlns="" id="{72E69C20-B8DF-4566-BBFE-E0C94A5C2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560513"/>
              <a:ext cx="28575" cy="33338"/>
            </a:xfrm>
            <a:custGeom>
              <a:avLst/>
              <a:gdLst>
                <a:gd name="T0" fmla="*/ 76 w 91"/>
                <a:gd name="T1" fmla="*/ 0 h 105"/>
                <a:gd name="T2" fmla="*/ 0 w 91"/>
                <a:gd name="T3" fmla="*/ 0 h 105"/>
                <a:gd name="T4" fmla="*/ 0 w 91"/>
                <a:gd name="T5" fmla="*/ 105 h 105"/>
                <a:gd name="T6" fmla="*/ 76 w 91"/>
                <a:gd name="T7" fmla="*/ 105 h 105"/>
                <a:gd name="T8" fmla="*/ 79 w 91"/>
                <a:gd name="T9" fmla="*/ 105 h 105"/>
                <a:gd name="T10" fmla="*/ 82 w 91"/>
                <a:gd name="T11" fmla="*/ 104 h 105"/>
                <a:gd name="T12" fmla="*/ 84 w 91"/>
                <a:gd name="T13" fmla="*/ 103 h 105"/>
                <a:gd name="T14" fmla="*/ 86 w 91"/>
                <a:gd name="T15" fmla="*/ 101 h 105"/>
                <a:gd name="T16" fmla="*/ 88 w 91"/>
                <a:gd name="T17" fmla="*/ 99 h 105"/>
                <a:gd name="T18" fmla="*/ 89 w 91"/>
                <a:gd name="T19" fmla="*/ 97 h 105"/>
                <a:gd name="T20" fmla="*/ 91 w 91"/>
                <a:gd name="T21" fmla="*/ 94 h 105"/>
                <a:gd name="T22" fmla="*/ 91 w 91"/>
                <a:gd name="T23" fmla="*/ 90 h 105"/>
                <a:gd name="T24" fmla="*/ 91 w 91"/>
                <a:gd name="T25" fmla="*/ 15 h 105"/>
                <a:gd name="T26" fmla="*/ 91 w 91"/>
                <a:gd name="T27" fmla="*/ 12 h 105"/>
                <a:gd name="T28" fmla="*/ 89 w 91"/>
                <a:gd name="T29" fmla="*/ 9 h 105"/>
                <a:gd name="T30" fmla="*/ 88 w 91"/>
                <a:gd name="T31" fmla="*/ 7 h 105"/>
                <a:gd name="T32" fmla="*/ 86 w 91"/>
                <a:gd name="T33" fmla="*/ 5 h 105"/>
                <a:gd name="T34" fmla="*/ 84 w 91"/>
                <a:gd name="T35" fmla="*/ 2 h 105"/>
                <a:gd name="T36" fmla="*/ 82 w 91"/>
                <a:gd name="T37" fmla="*/ 1 h 105"/>
                <a:gd name="T38" fmla="*/ 79 w 91"/>
                <a:gd name="T39" fmla="*/ 0 h 105"/>
                <a:gd name="T40" fmla="*/ 76 w 91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105">
                  <a:moveTo>
                    <a:pt x="76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6" y="105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0" name="Forme libre 494">
              <a:extLst>
                <a:ext uri="{FF2B5EF4-FFF2-40B4-BE49-F238E27FC236}">
                  <a16:creationId xmlns:a16="http://schemas.microsoft.com/office/drawing/2014/main" xmlns="" id="{3EF09789-E73A-4CFB-9FCF-08DA0000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22413"/>
              <a:ext cx="28575" cy="33338"/>
            </a:xfrm>
            <a:custGeom>
              <a:avLst/>
              <a:gdLst>
                <a:gd name="T0" fmla="*/ 75 w 91"/>
                <a:gd name="T1" fmla="*/ 105 h 105"/>
                <a:gd name="T2" fmla="*/ 79 w 91"/>
                <a:gd name="T3" fmla="*/ 105 h 105"/>
                <a:gd name="T4" fmla="*/ 81 w 91"/>
                <a:gd name="T5" fmla="*/ 104 h 105"/>
                <a:gd name="T6" fmla="*/ 84 w 91"/>
                <a:gd name="T7" fmla="*/ 102 h 105"/>
                <a:gd name="T8" fmla="*/ 86 w 91"/>
                <a:gd name="T9" fmla="*/ 101 h 105"/>
                <a:gd name="T10" fmla="*/ 88 w 91"/>
                <a:gd name="T11" fmla="*/ 99 h 105"/>
                <a:gd name="T12" fmla="*/ 89 w 91"/>
                <a:gd name="T13" fmla="*/ 96 h 105"/>
                <a:gd name="T14" fmla="*/ 91 w 91"/>
                <a:gd name="T15" fmla="*/ 93 h 105"/>
                <a:gd name="T16" fmla="*/ 91 w 91"/>
                <a:gd name="T17" fmla="*/ 90 h 105"/>
                <a:gd name="T18" fmla="*/ 91 w 91"/>
                <a:gd name="T19" fmla="*/ 15 h 105"/>
                <a:gd name="T20" fmla="*/ 91 w 91"/>
                <a:gd name="T21" fmla="*/ 12 h 105"/>
                <a:gd name="T22" fmla="*/ 89 w 91"/>
                <a:gd name="T23" fmla="*/ 9 h 105"/>
                <a:gd name="T24" fmla="*/ 88 w 91"/>
                <a:gd name="T25" fmla="*/ 7 h 105"/>
                <a:gd name="T26" fmla="*/ 86 w 91"/>
                <a:gd name="T27" fmla="*/ 4 h 105"/>
                <a:gd name="T28" fmla="*/ 84 w 91"/>
                <a:gd name="T29" fmla="*/ 2 h 105"/>
                <a:gd name="T30" fmla="*/ 81 w 91"/>
                <a:gd name="T31" fmla="*/ 1 h 105"/>
                <a:gd name="T32" fmla="*/ 79 w 91"/>
                <a:gd name="T33" fmla="*/ 0 h 105"/>
                <a:gd name="T34" fmla="*/ 75 w 91"/>
                <a:gd name="T35" fmla="*/ 0 h 105"/>
                <a:gd name="T36" fmla="*/ 0 w 91"/>
                <a:gd name="T37" fmla="*/ 0 h 105"/>
                <a:gd name="T38" fmla="*/ 0 w 91"/>
                <a:gd name="T39" fmla="*/ 105 h 105"/>
                <a:gd name="T40" fmla="*/ 45 w 91"/>
                <a:gd name="T41" fmla="*/ 105 h 105"/>
                <a:gd name="T42" fmla="*/ 75 w 91"/>
                <a:gd name="T4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75" y="105"/>
                  </a:moveTo>
                  <a:lnTo>
                    <a:pt x="79" y="105"/>
                  </a:lnTo>
                  <a:lnTo>
                    <a:pt x="81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1" y="93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7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1" name="Forme libre 495">
              <a:extLst>
                <a:ext uri="{FF2B5EF4-FFF2-40B4-BE49-F238E27FC236}">
                  <a16:creationId xmlns:a16="http://schemas.microsoft.com/office/drawing/2014/main" xmlns="" id="{35F9925A-D080-4D49-928B-2EF534E3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22413"/>
              <a:ext cx="47625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45 w 151"/>
                <a:gd name="T9" fmla="*/ 105 h 105"/>
                <a:gd name="T10" fmla="*/ 151 w 15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42" name="Forme libre 496">
              <a:extLst>
                <a:ext uri="{FF2B5EF4-FFF2-40B4-BE49-F238E27FC236}">
                  <a16:creationId xmlns:a16="http://schemas.microsoft.com/office/drawing/2014/main" xmlns="" id="{4D7DF8E6-7B8D-412C-9307-FAE2CA5C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22413"/>
              <a:ext cx="28575" cy="33338"/>
            </a:xfrm>
            <a:custGeom>
              <a:avLst/>
              <a:gdLst>
                <a:gd name="T0" fmla="*/ 0 w 90"/>
                <a:gd name="T1" fmla="*/ 15 h 105"/>
                <a:gd name="T2" fmla="*/ 0 w 90"/>
                <a:gd name="T3" fmla="*/ 90 h 105"/>
                <a:gd name="T4" fmla="*/ 0 w 90"/>
                <a:gd name="T5" fmla="*/ 93 h 105"/>
                <a:gd name="T6" fmla="*/ 1 w 90"/>
                <a:gd name="T7" fmla="*/ 96 h 105"/>
                <a:gd name="T8" fmla="*/ 3 w 90"/>
                <a:gd name="T9" fmla="*/ 99 h 105"/>
                <a:gd name="T10" fmla="*/ 4 w 90"/>
                <a:gd name="T11" fmla="*/ 101 h 105"/>
                <a:gd name="T12" fmla="*/ 6 w 90"/>
                <a:gd name="T13" fmla="*/ 102 h 105"/>
                <a:gd name="T14" fmla="*/ 10 w 90"/>
                <a:gd name="T15" fmla="*/ 104 h 105"/>
                <a:gd name="T16" fmla="*/ 12 w 90"/>
                <a:gd name="T17" fmla="*/ 105 h 105"/>
                <a:gd name="T18" fmla="*/ 15 w 90"/>
                <a:gd name="T19" fmla="*/ 105 h 105"/>
                <a:gd name="T20" fmla="*/ 90 w 90"/>
                <a:gd name="T21" fmla="*/ 105 h 105"/>
                <a:gd name="T22" fmla="*/ 90 w 90"/>
                <a:gd name="T23" fmla="*/ 0 h 105"/>
                <a:gd name="T24" fmla="*/ 15 w 90"/>
                <a:gd name="T25" fmla="*/ 0 h 105"/>
                <a:gd name="T26" fmla="*/ 12 w 90"/>
                <a:gd name="T27" fmla="*/ 0 h 105"/>
                <a:gd name="T28" fmla="*/ 10 w 90"/>
                <a:gd name="T29" fmla="*/ 1 h 105"/>
                <a:gd name="T30" fmla="*/ 6 w 90"/>
                <a:gd name="T31" fmla="*/ 2 h 105"/>
                <a:gd name="T32" fmla="*/ 4 w 90"/>
                <a:gd name="T33" fmla="*/ 4 h 105"/>
                <a:gd name="T34" fmla="*/ 3 w 90"/>
                <a:gd name="T35" fmla="*/ 7 h 105"/>
                <a:gd name="T36" fmla="*/ 1 w 90"/>
                <a:gd name="T37" fmla="*/ 9 h 105"/>
                <a:gd name="T38" fmla="*/ 0 w 90"/>
                <a:gd name="T39" fmla="*/ 12 h 105"/>
                <a:gd name="T40" fmla="*/ 0 w 90"/>
                <a:gd name="T41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5"/>
                  </a:move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grpSp>
        <p:nvGrpSpPr>
          <p:cNvPr id="5" name="Groupe 81" descr="Ceci est une icône représentant une caisse enregistreuse.">
            <a:extLst>
              <a:ext uri="{FF2B5EF4-FFF2-40B4-BE49-F238E27FC236}">
                <a16:creationId xmlns:a16="http://schemas.microsoft.com/office/drawing/2014/main" xmlns="" id="{B98E995E-9B1D-4A56-ACB0-682E15B8ABE6}"/>
              </a:ext>
            </a:extLst>
          </p:cNvPr>
          <p:cNvGrpSpPr/>
          <p:nvPr/>
        </p:nvGrpSpPr>
        <p:grpSpPr>
          <a:xfrm>
            <a:off x="5952331" y="1427188"/>
            <a:ext cx="287338" cy="287338"/>
            <a:chOff x="304800" y="771525"/>
            <a:chExt cx="287338" cy="287338"/>
          </a:xfrm>
          <a:solidFill>
            <a:schemeClr val="bg1"/>
          </a:solidFill>
        </p:grpSpPr>
        <p:sp>
          <p:nvSpPr>
            <p:cNvPr id="83" name="Forme libre 321">
              <a:extLst>
                <a:ext uri="{FF2B5EF4-FFF2-40B4-BE49-F238E27FC236}">
                  <a16:creationId xmlns:a16="http://schemas.microsoft.com/office/drawing/2014/main" xmlns="" id="{F92A0E3D-9293-4005-9591-93C80117F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88" y="923925"/>
              <a:ext cx="284163" cy="68263"/>
            </a:xfrm>
            <a:custGeom>
              <a:avLst/>
              <a:gdLst>
                <a:gd name="T0" fmla="*/ 694 w 895"/>
                <a:gd name="T1" fmla="*/ 159 h 211"/>
                <a:gd name="T2" fmla="*/ 657 w 895"/>
                <a:gd name="T3" fmla="*/ 159 h 211"/>
                <a:gd name="T4" fmla="*/ 657 w 895"/>
                <a:gd name="T5" fmla="*/ 122 h 211"/>
                <a:gd name="T6" fmla="*/ 694 w 895"/>
                <a:gd name="T7" fmla="*/ 122 h 211"/>
                <a:gd name="T8" fmla="*/ 694 w 895"/>
                <a:gd name="T9" fmla="*/ 159 h 211"/>
                <a:gd name="T10" fmla="*/ 637 w 895"/>
                <a:gd name="T11" fmla="*/ 103 h 211"/>
                <a:gd name="T12" fmla="*/ 600 w 895"/>
                <a:gd name="T13" fmla="*/ 103 h 211"/>
                <a:gd name="T14" fmla="*/ 600 w 895"/>
                <a:gd name="T15" fmla="*/ 65 h 211"/>
                <a:gd name="T16" fmla="*/ 637 w 895"/>
                <a:gd name="T17" fmla="*/ 65 h 211"/>
                <a:gd name="T18" fmla="*/ 637 w 895"/>
                <a:gd name="T19" fmla="*/ 103 h 211"/>
                <a:gd name="T20" fmla="*/ 581 w 895"/>
                <a:gd name="T21" fmla="*/ 159 h 211"/>
                <a:gd name="T22" fmla="*/ 543 w 895"/>
                <a:gd name="T23" fmla="*/ 159 h 211"/>
                <a:gd name="T24" fmla="*/ 543 w 895"/>
                <a:gd name="T25" fmla="*/ 122 h 211"/>
                <a:gd name="T26" fmla="*/ 581 w 895"/>
                <a:gd name="T27" fmla="*/ 122 h 211"/>
                <a:gd name="T28" fmla="*/ 581 w 895"/>
                <a:gd name="T29" fmla="*/ 159 h 211"/>
                <a:gd name="T30" fmla="*/ 524 w 895"/>
                <a:gd name="T31" fmla="*/ 103 h 211"/>
                <a:gd name="T32" fmla="*/ 485 w 895"/>
                <a:gd name="T33" fmla="*/ 103 h 211"/>
                <a:gd name="T34" fmla="*/ 485 w 895"/>
                <a:gd name="T35" fmla="*/ 65 h 211"/>
                <a:gd name="T36" fmla="*/ 524 w 895"/>
                <a:gd name="T37" fmla="*/ 65 h 211"/>
                <a:gd name="T38" fmla="*/ 524 w 895"/>
                <a:gd name="T39" fmla="*/ 103 h 211"/>
                <a:gd name="T40" fmla="*/ 467 w 895"/>
                <a:gd name="T41" fmla="*/ 159 h 211"/>
                <a:gd name="T42" fmla="*/ 428 w 895"/>
                <a:gd name="T43" fmla="*/ 159 h 211"/>
                <a:gd name="T44" fmla="*/ 428 w 895"/>
                <a:gd name="T45" fmla="*/ 122 h 211"/>
                <a:gd name="T46" fmla="*/ 467 w 895"/>
                <a:gd name="T47" fmla="*/ 122 h 211"/>
                <a:gd name="T48" fmla="*/ 467 w 895"/>
                <a:gd name="T49" fmla="*/ 159 h 211"/>
                <a:gd name="T50" fmla="*/ 410 w 895"/>
                <a:gd name="T51" fmla="*/ 103 h 211"/>
                <a:gd name="T52" fmla="*/ 371 w 895"/>
                <a:gd name="T53" fmla="*/ 103 h 211"/>
                <a:gd name="T54" fmla="*/ 371 w 895"/>
                <a:gd name="T55" fmla="*/ 65 h 211"/>
                <a:gd name="T56" fmla="*/ 410 w 895"/>
                <a:gd name="T57" fmla="*/ 65 h 211"/>
                <a:gd name="T58" fmla="*/ 410 w 895"/>
                <a:gd name="T59" fmla="*/ 103 h 211"/>
                <a:gd name="T60" fmla="*/ 353 w 895"/>
                <a:gd name="T61" fmla="*/ 159 h 211"/>
                <a:gd name="T62" fmla="*/ 315 w 895"/>
                <a:gd name="T63" fmla="*/ 159 h 211"/>
                <a:gd name="T64" fmla="*/ 315 w 895"/>
                <a:gd name="T65" fmla="*/ 122 h 211"/>
                <a:gd name="T66" fmla="*/ 353 w 895"/>
                <a:gd name="T67" fmla="*/ 122 h 211"/>
                <a:gd name="T68" fmla="*/ 353 w 895"/>
                <a:gd name="T69" fmla="*/ 159 h 211"/>
                <a:gd name="T70" fmla="*/ 295 w 895"/>
                <a:gd name="T71" fmla="*/ 103 h 211"/>
                <a:gd name="T72" fmla="*/ 258 w 895"/>
                <a:gd name="T73" fmla="*/ 103 h 211"/>
                <a:gd name="T74" fmla="*/ 258 w 895"/>
                <a:gd name="T75" fmla="*/ 65 h 211"/>
                <a:gd name="T76" fmla="*/ 295 w 895"/>
                <a:gd name="T77" fmla="*/ 65 h 211"/>
                <a:gd name="T78" fmla="*/ 295 w 895"/>
                <a:gd name="T79" fmla="*/ 103 h 211"/>
                <a:gd name="T80" fmla="*/ 238 w 895"/>
                <a:gd name="T81" fmla="*/ 159 h 211"/>
                <a:gd name="T82" fmla="*/ 201 w 895"/>
                <a:gd name="T83" fmla="*/ 159 h 211"/>
                <a:gd name="T84" fmla="*/ 201 w 895"/>
                <a:gd name="T85" fmla="*/ 122 h 211"/>
                <a:gd name="T86" fmla="*/ 238 w 895"/>
                <a:gd name="T87" fmla="*/ 122 h 211"/>
                <a:gd name="T88" fmla="*/ 238 w 895"/>
                <a:gd name="T89" fmla="*/ 159 h 211"/>
                <a:gd name="T90" fmla="*/ 815 w 895"/>
                <a:gd name="T91" fmla="*/ 0 h 211"/>
                <a:gd name="T92" fmla="*/ 80 w 895"/>
                <a:gd name="T93" fmla="*/ 0 h 211"/>
                <a:gd name="T94" fmla="*/ 0 w 895"/>
                <a:gd name="T95" fmla="*/ 211 h 211"/>
                <a:gd name="T96" fmla="*/ 895 w 895"/>
                <a:gd name="T97" fmla="*/ 211 h 211"/>
                <a:gd name="T98" fmla="*/ 815 w 895"/>
                <a:gd name="T9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211">
                  <a:moveTo>
                    <a:pt x="694" y="159"/>
                  </a:moveTo>
                  <a:lnTo>
                    <a:pt x="657" y="159"/>
                  </a:lnTo>
                  <a:lnTo>
                    <a:pt x="657" y="122"/>
                  </a:lnTo>
                  <a:lnTo>
                    <a:pt x="694" y="122"/>
                  </a:lnTo>
                  <a:lnTo>
                    <a:pt x="694" y="159"/>
                  </a:lnTo>
                  <a:close/>
                  <a:moveTo>
                    <a:pt x="637" y="103"/>
                  </a:moveTo>
                  <a:lnTo>
                    <a:pt x="600" y="103"/>
                  </a:lnTo>
                  <a:lnTo>
                    <a:pt x="600" y="65"/>
                  </a:lnTo>
                  <a:lnTo>
                    <a:pt x="637" y="65"/>
                  </a:lnTo>
                  <a:lnTo>
                    <a:pt x="637" y="103"/>
                  </a:lnTo>
                  <a:close/>
                  <a:moveTo>
                    <a:pt x="581" y="159"/>
                  </a:moveTo>
                  <a:lnTo>
                    <a:pt x="543" y="159"/>
                  </a:lnTo>
                  <a:lnTo>
                    <a:pt x="543" y="122"/>
                  </a:lnTo>
                  <a:lnTo>
                    <a:pt x="581" y="122"/>
                  </a:lnTo>
                  <a:lnTo>
                    <a:pt x="581" y="159"/>
                  </a:lnTo>
                  <a:close/>
                  <a:moveTo>
                    <a:pt x="524" y="103"/>
                  </a:moveTo>
                  <a:lnTo>
                    <a:pt x="485" y="103"/>
                  </a:lnTo>
                  <a:lnTo>
                    <a:pt x="485" y="65"/>
                  </a:lnTo>
                  <a:lnTo>
                    <a:pt x="524" y="65"/>
                  </a:lnTo>
                  <a:lnTo>
                    <a:pt x="524" y="103"/>
                  </a:lnTo>
                  <a:close/>
                  <a:moveTo>
                    <a:pt x="467" y="159"/>
                  </a:moveTo>
                  <a:lnTo>
                    <a:pt x="428" y="159"/>
                  </a:lnTo>
                  <a:lnTo>
                    <a:pt x="428" y="122"/>
                  </a:lnTo>
                  <a:lnTo>
                    <a:pt x="467" y="122"/>
                  </a:lnTo>
                  <a:lnTo>
                    <a:pt x="467" y="159"/>
                  </a:lnTo>
                  <a:close/>
                  <a:moveTo>
                    <a:pt x="410" y="103"/>
                  </a:moveTo>
                  <a:lnTo>
                    <a:pt x="371" y="103"/>
                  </a:lnTo>
                  <a:lnTo>
                    <a:pt x="371" y="65"/>
                  </a:lnTo>
                  <a:lnTo>
                    <a:pt x="410" y="65"/>
                  </a:lnTo>
                  <a:lnTo>
                    <a:pt x="410" y="103"/>
                  </a:lnTo>
                  <a:close/>
                  <a:moveTo>
                    <a:pt x="353" y="159"/>
                  </a:moveTo>
                  <a:lnTo>
                    <a:pt x="315" y="159"/>
                  </a:lnTo>
                  <a:lnTo>
                    <a:pt x="315" y="122"/>
                  </a:lnTo>
                  <a:lnTo>
                    <a:pt x="353" y="122"/>
                  </a:lnTo>
                  <a:lnTo>
                    <a:pt x="353" y="159"/>
                  </a:lnTo>
                  <a:close/>
                  <a:moveTo>
                    <a:pt x="295" y="103"/>
                  </a:moveTo>
                  <a:lnTo>
                    <a:pt x="258" y="103"/>
                  </a:lnTo>
                  <a:lnTo>
                    <a:pt x="258" y="65"/>
                  </a:lnTo>
                  <a:lnTo>
                    <a:pt x="295" y="65"/>
                  </a:lnTo>
                  <a:lnTo>
                    <a:pt x="295" y="103"/>
                  </a:lnTo>
                  <a:close/>
                  <a:moveTo>
                    <a:pt x="238" y="159"/>
                  </a:moveTo>
                  <a:lnTo>
                    <a:pt x="201" y="159"/>
                  </a:lnTo>
                  <a:lnTo>
                    <a:pt x="201" y="122"/>
                  </a:lnTo>
                  <a:lnTo>
                    <a:pt x="238" y="122"/>
                  </a:lnTo>
                  <a:lnTo>
                    <a:pt x="238" y="159"/>
                  </a:lnTo>
                  <a:close/>
                  <a:moveTo>
                    <a:pt x="815" y="0"/>
                  </a:moveTo>
                  <a:lnTo>
                    <a:pt x="80" y="0"/>
                  </a:lnTo>
                  <a:lnTo>
                    <a:pt x="0" y="211"/>
                  </a:lnTo>
                  <a:lnTo>
                    <a:pt x="895" y="211"/>
                  </a:lnTo>
                  <a:lnTo>
                    <a:pt x="8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84" name="Forme libre 322">
              <a:extLst>
                <a:ext uri="{FF2B5EF4-FFF2-40B4-BE49-F238E27FC236}">
                  <a16:creationId xmlns:a16="http://schemas.microsoft.com/office/drawing/2014/main" xmlns="" id="{5E64CAF0-0E1E-4978-B131-81EF0ABB8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1001713"/>
              <a:ext cx="287338" cy="57150"/>
            </a:xfrm>
            <a:custGeom>
              <a:avLst/>
              <a:gdLst>
                <a:gd name="T0" fmla="*/ 572 w 903"/>
                <a:gd name="T1" fmla="*/ 78 h 180"/>
                <a:gd name="T2" fmla="*/ 569 w 903"/>
                <a:gd name="T3" fmla="*/ 84 h 180"/>
                <a:gd name="T4" fmla="*/ 565 w 903"/>
                <a:gd name="T5" fmla="*/ 88 h 180"/>
                <a:gd name="T6" fmla="*/ 560 w 903"/>
                <a:gd name="T7" fmla="*/ 90 h 180"/>
                <a:gd name="T8" fmla="*/ 554 w 903"/>
                <a:gd name="T9" fmla="*/ 90 h 180"/>
                <a:gd name="T10" fmla="*/ 548 w 903"/>
                <a:gd name="T11" fmla="*/ 88 h 180"/>
                <a:gd name="T12" fmla="*/ 545 w 903"/>
                <a:gd name="T13" fmla="*/ 84 h 180"/>
                <a:gd name="T14" fmla="*/ 543 w 903"/>
                <a:gd name="T15" fmla="*/ 78 h 180"/>
                <a:gd name="T16" fmla="*/ 542 w 903"/>
                <a:gd name="T17" fmla="*/ 60 h 180"/>
                <a:gd name="T18" fmla="*/ 331 w 903"/>
                <a:gd name="T19" fmla="*/ 75 h 180"/>
                <a:gd name="T20" fmla="*/ 330 w 903"/>
                <a:gd name="T21" fmla="*/ 80 h 180"/>
                <a:gd name="T22" fmla="*/ 327 w 903"/>
                <a:gd name="T23" fmla="*/ 86 h 180"/>
                <a:gd name="T24" fmla="*/ 322 w 903"/>
                <a:gd name="T25" fmla="*/ 89 h 180"/>
                <a:gd name="T26" fmla="*/ 316 w 903"/>
                <a:gd name="T27" fmla="*/ 90 h 180"/>
                <a:gd name="T28" fmla="*/ 310 w 903"/>
                <a:gd name="T29" fmla="*/ 89 h 180"/>
                <a:gd name="T30" fmla="*/ 306 w 903"/>
                <a:gd name="T31" fmla="*/ 86 h 180"/>
                <a:gd name="T32" fmla="*/ 302 w 903"/>
                <a:gd name="T33" fmla="*/ 80 h 180"/>
                <a:gd name="T34" fmla="*/ 301 w 903"/>
                <a:gd name="T35" fmla="*/ 75 h 180"/>
                <a:gd name="T36" fmla="*/ 301 w 903"/>
                <a:gd name="T37" fmla="*/ 42 h 180"/>
                <a:gd name="T38" fmla="*/ 304 w 903"/>
                <a:gd name="T39" fmla="*/ 36 h 180"/>
                <a:gd name="T40" fmla="*/ 308 w 903"/>
                <a:gd name="T41" fmla="*/ 32 h 180"/>
                <a:gd name="T42" fmla="*/ 313 w 903"/>
                <a:gd name="T43" fmla="*/ 30 h 180"/>
                <a:gd name="T44" fmla="*/ 557 w 903"/>
                <a:gd name="T45" fmla="*/ 30 h 180"/>
                <a:gd name="T46" fmla="*/ 563 w 903"/>
                <a:gd name="T47" fmla="*/ 31 h 180"/>
                <a:gd name="T48" fmla="*/ 567 w 903"/>
                <a:gd name="T49" fmla="*/ 34 h 180"/>
                <a:gd name="T50" fmla="*/ 571 w 903"/>
                <a:gd name="T51" fmla="*/ 39 h 180"/>
                <a:gd name="T52" fmla="*/ 572 w 903"/>
                <a:gd name="T53" fmla="*/ 45 h 180"/>
                <a:gd name="T54" fmla="*/ 0 w 903"/>
                <a:gd name="T55" fmla="*/ 0 h 180"/>
                <a:gd name="T56" fmla="*/ 0 w 903"/>
                <a:gd name="T57" fmla="*/ 168 h 180"/>
                <a:gd name="T58" fmla="*/ 2 w 903"/>
                <a:gd name="T59" fmla="*/ 174 h 180"/>
                <a:gd name="T60" fmla="*/ 6 w 903"/>
                <a:gd name="T61" fmla="*/ 178 h 180"/>
                <a:gd name="T62" fmla="*/ 12 w 903"/>
                <a:gd name="T63" fmla="*/ 180 h 180"/>
                <a:gd name="T64" fmla="*/ 888 w 903"/>
                <a:gd name="T65" fmla="*/ 180 h 180"/>
                <a:gd name="T66" fmla="*/ 894 w 903"/>
                <a:gd name="T67" fmla="*/ 179 h 180"/>
                <a:gd name="T68" fmla="*/ 899 w 903"/>
                <a:gd name="T69" fmla="*/ 176 h 180"/>
                <a:gd name="T70" fmla="*/ 902 w 903"/>
                <a:gd name="T71" fmla="*/ 172 h 180"/>
                <a:gd name="T72" fmla="*/ 903 w 903"/>
                <a:gd name="T73" fmla="*/ 165 h 180"/>
                <a:gd name="T74" fmla="*/ 0 w 903"/>
                <a:gd name="T7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3" h="180">
                  <a:moveTo>
                    <a:pt x="572" y="75"/>
                  </a:moveTo>
                  <a:lnTo>
                    <a:pt x="572" y="78"/>
                  </a:lnTo>
                  <a:lnTo>
                    <a:pt x="571" y="80"/>
                  </a:lnTo>
                  <a:lnTo>
                    <a:pt x="569" y="84"/>
                  </a:lnTo>
                  <a:lnTo>
                    <a:pt x="567" y="86"/>
                  </a:lnTo>
                  <a:lnTo>
                    <a:pt x="565" y="88"/>
                  </a:lnTo>
                  <a:lnTo>
                    <a:pt x="563" y="89"/>
                  </a:lnTo>
                  <a:lnTo>
                    <a:pt x="560" y="90"/>
                  </a:lnTo>
                  <a:lnTo>
                    <a:pt x="557" y="90"/>
                  </a:lnTo>
                  <a:lnTo>
                    <a:pt x="554" y="90"/>
                  </a:lnTo>
                  <a:lnTo>
                    <a:pt x="551" y="89"/>
                  </a:lnTo>
                  <a:lnTo>
                    <a:pt x="548" y="88"/>
                  </a:lnTo>
                  <a:lnTo>
                    <a:pt x="546" y="86"/>
                  </a:lnTo>
                  <a:lnTo>
                    <a:pt x="545" y="84"/>
                  </a:lnTo>
                  <a:lnTo>
                    <a:pt x="543" y="80"/>
                  </a:lnTo>
                  <a:lnTo>
                    <a:pt x="543" y="78"/>
                  </a:lnTo>
                  <a:lnTo>
                    <a:pt x="542" y="75"/>
                  </a:lnTo>
                  <a:lnTo>
                    <a:pt x="542" y="60"/>
                  </a:lnTo>
                  <a:lnTo>
                    <a:pt x="331" y="60"/>
                  </a:lnTo>
                  <a:lnTo>
                    <a:pt x="331" y="75"/>
                  </a:lnTo>
                  <a:lnTo>
                    <a:pt x="331" y="78"/>
                  </a:lnTo>
                  <a:lnTo>
                    <a:pt x="330" y="80"/>
                  </a:lnTo>
                  <a:lnTo>
                    <a:pt x="328" y="84"/>
                  </a:lnTo>
                  <a:lnTo>
                    <a:pt x="327" y="86"/>
                  </a:lnTo>
                  <a:lnTo>
                    <a:pt x="325" y="88"/>
                  </a:lnTo>
                  <a:lnTo>
                    <a:pt x="322" y="89"/>
                  </a:lnTo>
                  <a:lnTo>
                    <a:pt x="320" y="90"/>
                  </a:lnTo>
                  <a:lnTo>
                    <a:pt x="316" y="90"/>
                  </a:lnTo>
                  <a:lnTo>
                    <a:pt x="313" y="90"/>
                  </a:lnTo>
                  <a:lnTo>
                    <a:pt x="310" y="89"/>
                  </a:lnTo>
                  <a:lnTo>
                    <a:pt x="308" y="88"/>
                  </a:lnTo>
                  <a:lnTo>
                    <a:pt x="306" y="86"/>
                  </a:lnTo>
                  <a:lnTo>
                    <a:pt x="304" y="84"/>
                  </a:lnTo>
                  <a:lnTo>
                    <a:pt x="302" y="80"/>
                  </a:lnTo>
                  <a:lnTo>
                    <a:pt x="301" y="78"/>
                  </a:lnTo>
                  <a:lnTo>
                    <a:pt x="301" y="75"/>
                  </a:lnTo>
                  <a:lnTo>
                    <a:pt x="301" y="45"/>
                  </a:lnTo>
                  <a:lnTo>
                    <a:pt x="301" y="42"/>
                  </a:lnTo>
                  <a:lnTo>
                    <a:pt x="302" y="39"/>
                  </a:lnTo>
                  <a:lnTo>
                    <a:pt x="304" y="36"/>
                  </a:lnTo>
                  <a:lnTo>
                    <a:pt x="306" y="34"/>
                  </a:lnTo>
                  <a:lnTo>
                    <a:pt x="308" y="32"/>
                  </a:lnTo>
                  <a:lnTo>
                    <a:pt x="310" y="31"/>
                  </a:lnTo>
                  <a:lnTo>
                    <a:pt x="313" y="30"/>
                  </a:lnTo>
                  <a:lnTo>
                    <a:pt x="316" y="30"/>
                  </a:lnTo>
                  <a:lnTo>
                    <a:pt x="557" y="30"/>
                  </a:lnTo>
                  <a:lnTo>
                    <a:pt x="560" y="30"/>
                  </a:lnTo>
                  <a:lnTo>
                    <a:pt x="563" y="31"/>
                  </a:lnTo>
                  <a:lnTo>
                    <a:pt x="565" y="32"/>
                  </a:lnTo>
                  <a:lnTo>
                    <a:pt x="567" y="34"/>
                  </a:lnTo>
                  <a:lnTo>
                    <a:pt x="569" y="36"/>
                  </a:lnTo>
                  <a:lnTo>
                    <a:pt x="571" y="39"/>
                  </a:lnTo>
                  <a:lnTo>
                    <a:pt x="572" y="42"/>
                  </a:lnTo>
                  <a:lnTo>
                    <a:pt x="572" y="45"/>
                  </a:lnTo>
                  <a:lnTo>
                    <a:pt x="572" y="75"/>
                  </a:lnTo>
                  <a:close/>
                  <a:moveTo>
                    <a:pt x="0" y="0"/>
                  </a:moveTo>
                  <a:lnTo>
                    <a:pt x="0" y="165"/>
                  </a:lnTo>
                  <a:lnTo>
                    <a:pt x="0" y="168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9"/>
                  </a:lnTo>
                  <a:lnTo>
                    <a:pt x="12" y="180"/>
                  </a:lnTo>
                  <a:lnTo>
                    <a:pt x="15" y="180"/>
                  </a:lnTo>
                  <a:lnTo>
                    <a:pt x="888" y="180"/>
                  </a:lnTo>
                  <a:lnTo>
                    <a:pt x="891" y="180"/>
                  </a:lnTo>
                  <a:lnTo>
                    <a:pt x="894" y="179"/>
                  </a:lnTo>
                  <a:lnTo>
                    <a:pt x="897" y="178"/>
                  </a:lnTo>
                  <a:lnTo>
                    <a:pt x="899" y="176"/>
                  </a:lnTo>
                  <a:lnTo>
                    <a:pt x="901" y="174"/>
                  </a:lnTo>
                  <a:lnTo>
                    <a:pt x="902" y="172"/>
                  </a:lnTo>
                  <a:lnTo>
                    <a:pt x="903" y="168"/>
                  </a:lnTo>
                  <a:lnTo>
                    <a:pt x="903" y="165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85" name="Forme libre 323">
              <a:extLst>
                <a:ext uri="{FF2B5EF4-FFF2-40B4-BE49-F238E27FC236}">
                  <a16:creationId xmlns:a16="http://schemas.microsoft.com/office/drawing/2014/main" xmlns="" id="{4F8D27CA-EA67-412D-83F2-F661D003B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771525"/>
              <a:ext cx="230188" cy="142875"/>
            </a:xfrm>
            <a:custGeom>
              <a:avLst/>
              <a:gdLst>
                <a:gd name="T0" fmla="*/ 448 w 723"/>
                <a:gd name="T1" fmla="*/ 361 h 452"/>
                <a:gd name="T2" fmla="*/ 441 w 723"/>
                <a:gd name="T3" fmla="*/ 357 h 452"/>
                <a:gd name="T4" fmla="*/ 438 w 723"/>
                <a:gd name="T5" fmla="*/ 350 h 452"/>
                <a:gd name="T6" fmla="*/ 438 w 723"/>
                <a:gd name="T7" fmla="*/ 340 h 452"/>
                <a:gd name="T8" fmla="*/ 443 w 723"/>
                <a:gd name="T9" fmla="*/ 334 h 452"/>
                <a:gd name="T10" fmla="*/ 452 w 723"/>
                <a:gd name="T11" fmla="*/ 331 h 452"/>
                <a:gd name="T12" fmla="*/ 608 w 723"/>
                <a:gd name="T13" fmla="*/ 333 h 452"/>
                <a:gd name="T14" fmla="*/ 615 w 723"/>
                <a:gd name="T15" fmla="*/ 338 h 452"/>
                <a:gd name="T16" fmla="*/ 618 w 723"/>
                <a:gd name="T17" fmla="*/ 346 h 452"/>
                <a:gd name="T18" fmla="*/ 615 w 723"/>
                <a:gd name="T19" fmla="*/ 355 h 452"/>
                <a:gd name="T20" fmla="*/ 608 w 723"/>
                <a:gd name="T21" fmla="*/ 360 h 452"/>
                <a:gd name="T22" fmla="*/ 331 w 723"/>
                <a:gd name="T23" fmla="*/ 407 h 452"/>
                <a:gd name="T24" fmla="*/ 329 w 723"/>
                <a:gd name="T25" fmla="*/ 415 h 452"/>
                <a:gd name="T26" fmla="*/ 322 w 723"/>
                <a:gd name="T27" fmla="*/ 420 h 452"/>
                <a:gd name="T28" fmla="*/ 105 w 723"/>
                <a:gd name="T29" fmla="*/ 422 h 452"/>
                <a:gd name="T30" fmla="*/ 98 w 723"/>
                <a:gd name="T31" fmla="*/ 419 h 452"/>
                <a:gd name="T32" fmla="*/ 92 w 723"/>
                <a:gd name="T33" fmla="*/ 412 h 452"/>
                <a:gd name="T34" fmla="*/ 90 w 723"/>
                <a:gd name="T35" fmla="*/ 286 h 452"/>
                <a:gd name="T36" fmla="*/ 93 w 723"/>
                <a:gd name="T37" fmla="*/ 278 h 452"/>
                <a:gd name="T38" fmla="*/ 100 w 723"/>
                <a:gd name="T39" fmla="*/ 272 h 452"/>
                <a:gd name="T40" fmla="*/ 316 w 723"/>
                <a:gd name="T41" fmla="*/ 271 h 452"/>
                <a:gd name="T42" fmla="*/ 325 w 723"/>
                <a:gd name="T43" fmla="*/ 274 h 452"/>
                <a:gd name="T44" fmla="*/ 330 w 723"/>
                <a:gd name="T45" fmla="*/ 280 h 452"/>
                <a:gd name="T46" fmla="*/ 331 w 723"/>
                <a:gd name="T47" fmla="*/ 407 h 452"/>
                <a:gd name="T48" fmla="*/ 722 w 723"/>
                <a:gd name="T49" fmla="*/ 220 h 452"/>
                <a:gd name="T50" fmla="*/ 717 w 723"/>
                <a:gd name="T51" fmla="*/ 213 h 452"/>
                <a:gd name="T52" fmla="*/ 708 w 723"/>
                <a:gd name="T53" fmla="*/ 211 h 452"/>
                <a:gd name="T54" fmla="*/ 678 w 723"/>
                <a:gd name="T55" fmla="*/ 150 h 452"/>
                <a:gd name="T56" fmla="*/ 703 w 723"/>
                <a:gd name="T57" fmla="*/ 143 h 452"/>
                <a:gd name="T58" fmla="*/ 720 w 723"/>
                <a:gd name="T59" fmla="*/ 123 h 452"/>
                <a:gd name="T60" fmla="*/ 723 w 723"/>
                <a:gd name="T61" fmla="*/ 45 h 452"/>
                <a:gd name="T62" fmla="*/ 715 w 723"/>
                <a:gd name="T63" fmla="*/ 20 h 452"/>
                <a:gd name="T64" fmla="*/ 695 w 723"/>
                <a:gd name="T65" fmla="*/ 3 h 452"/>
                <a:gd name="T66" fmla="*/ 497 w 723"/>
                <a:gd name="T67" fmla="*/ 0 h 452"/>
                <a:gd name="T68" fmla="*/ 472 w 723"/>
                <a:gd name="T69" fmla="*/ 8 h 452"/>
                <a:gd name="T70" fmla="*/ 456 w 723"/>
                <a:gd name="T71" fmla="*/ 28 h 452"/>
                <a:gd name="T72" fmla="*/ 452 w 723"/>
                <a:gd name="T73" fmla="*/ 105 h 452"/>
                <a:gd name="T74" fmla="*/ 460 w 723"/>
                <a:gd name="T75" fmla="*/ 131 h 452"/>
                <a:gd name="T76" fmla="*/ 479 w 723"/>
                <a:gd name="T77" fmla="*/ 147 h 452"/>
                <a:gd name="T78" fmla="*/ 573 w 723"/>
                <a:gd name="T79" fmla="*/ 150 h 452"/>
                <a:gd name="T80" fmla="*/ 301 w 723"/>
                <a:gd name="T81" fmla="*/ 75 h 452"/>
                <a:gd name="T82" fmla="*/ 297 w 723"/>
                <a:gd name="T83" fmla="*/ 65 h 452"/>
                <a:gd name="T84" fmla="*/ 288 w 723"/>
                <a:gd name="T85" fmla="*/ 60 h 452"/>
                <a:gd name="T86" fmla="*/ 130 w 723"/>
                <a:gd name="T87" fmla="*/ 121 h 452"/>
                <a:gd name="T88" fmla="*/ 121 w 723"/>
                <a:gd name="T89" fmla="*/ 131 h 452"/>
                <a:gd name="T90" fmla="*/ 15 w 723"/>
                <a:gd name="T91" fmla="*/ 211 h 452"/>
                <a:gd name="T92" fmla="*/ 7 w 723"/>
                <a:gd name="T93" fmla="*/ 213 h 452"/>
                <a:gd name="T94" fmla="*/ 1 w 723"/>
                <a:gd name="T95" fmla="*/ 220 h 452"/>
                <a:gd name="T96" fmla="*/ 0 w 723"/>
                <a:gd name="T97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3" h="452">
                  <a:moveTo>
                    <a:pt x="603" y="361"/>
                  </a:moveTo>
                  <a:lnTo>
                    <a:pt x="452" y="361"/>
                  </a:lnTo>
                  <a:lnTo>
                    <a:pt x="448" y="361"/>
                  </a:lnTo>
                  <a:lnTo>
                    <a:pt x="446" y="360"/>
                  </a:lnTo>
                  <a:lnTo>
                    <a:pt x="443" y="359"/>
                  </a:lnTo>
                  <a:lnTo>
                    <a:pt x="441" y="357"/>
                  </a:lnTo>
                  <a:lnTo>
                    <a:pt x="440" y="355"/>
                  </a:lnTo>
                  <a:lnTo>
                    <a:pt x="438" y="352"/>
                  </a:lnTo>
                  <a:lnTo>
                    <a:pt x="438" y="350"/>
                  </a:lnTo>
                  <a:lnTo>
                    <a:pt x="437" y="346"/>
                  </a:lnTo>
                  <a:lnTo>
                    <a:pt x="438" y="343"/>
                  </a:lnTo>
                  <a:lnTo>
                    <a:pt x="438" y="340"/>
                  </a:lnTo>
                  <a:lnTo>
                    <a:pt x="440" y="338"/>
                  </a:lnTo>
                  <a:lnTo>
                    <a:pt x="441" y="336"/>
                  </a:lnTo>
                  <a:lnTo>
                    <a:pt x="443" y="334"/>
                  </a:lnTo>
                  <a:lnTo>
                    <a:pt x="446" y="333"/>
                  </a:lnTo>
                  <a:lnTo>
                    <a:pt x="448" y="331"/>
                  </a:lnTo>
                  <a:lnTo>
                    <a:pt x="452" y="331"/>
                  </a:lnTo>
                  <a:lnTo>
                    <a:pt x="603" y="331"/>
                  </a:lnTo>
                  <a:lnTo>
                    <a:pt x="605" y="331"/>
                  </a:lnTo>
                  <a:lnTo>
                    <a:pt x="608" y="333"/>
                  </a:lnTo>
                  <a:lnTo>
                    <a:pt x="610" y="334"/>
                  </a:lnTo>
                  <a:lnTo>
                    <a:pt x="614" y="336"/>
                  </a:lnTo>
                  <a:lnTo>
                    <a:pt x="615" y="338"/>
                  </a:lnTo>
                  <a:lnTo>
                    <a:pt x="617" y="340"/>
                  </a:lnTo>
                  <a:lnTo>
                    <a:pt x="617" y="343"/>
                  </a:lnTo>
                  <a:lnTo>
                    <a:pt x="618" y="346"/>
                  </a:lnTo>
                  <a:lnTo>
                    <a:pt x="617" y="350"/>
                  </a:lnTo>
                  <a:lnTo>
                    <a:pt x="617" y="352"/>
                  </a:lnTo>
                  <a:lnTo>
                    <a:pt x="615" y="355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0"/>
                  </a:lnTo>
                  <a:lnTo>
                    <a:pt x="605" y="361"/>
                  </a:lnTo>
                  <a:lnTo>
                    <a:pt x="603" y="361"/>
                  </a:lnTo>
                  <a:close/>
                  <a:moveTo>
                    <a:pt x="331" y="407"/>
                  </a:moveTo>
                  <a:lnTo>
                    <a:pt x="331" y="410"/>
                  </a:lnTo>
                  <a:lnTo>
                    <a:pt x="330" y="412"/>
                  </a:lnTo>
                  <a:lnTo>
                    <a:pt x="329" y="415"/>
                  </a:lnTo>
                  <a:lnTo>
                    <a:pt x="327" y="417"/>
                  </a:lnTo>
                  <a:lnTo>
                    <a:pt x="325" y="419"/>
                  </a:lnTo>
                  <a:lnTo>
                    <a:pt x="322" y="420"/>
                  </a:lnTo>
                  <a:lnTo>
                    <a:pt x="320" y="422"/>
                  </a:lnTo>
                  <a:lnTo>
                    <a:pt x="316" y="422"/>
                  </a:lnTo>
                  <a:lnTo>
                    <a:pt x="105" y="422"/>
                  </a:lnTo>
                  <a:lnTo>
                    <a:pt x="103" y="422"/>
                  </a:lnTo>
                  <a:lnTo>
                    <a:pt x="100" y="420"/>
                  </a:lnTo>
                  <a:lnTo>
                    <a:pt x="98" y="419"/>
                  </a:lnTo>
                  <a:lnTo>
                    <a:pt x="96" y="417"/>
                  </a:lnTo>
                  <a:lnTo>
                    <a:pt x="93" y="415"/>
                  </a:lnTo>
                  <a:lnTo>
                    <a:pt x="92" y="412"/>
                  </a:lnTo>
                  <a:lnTo>
                    <a:pt x="91" y="410"/>
                  </a:lnTo>
                  <a:lnTo>
                    <a:pt x="90" y="407"/>
                  </a:lnTo>
                  <a:lnTo>
                    <a:pt x="90" y="286"/>
                  </a:lnTo>
                  <a:lnTo>
                    <a:pt x="91" y="283"/>
                  </a:lnTo>
                  <a:lnTo>
                    <a:pt x="92" y="280"/>
                  </a:lnTo>
                  <a:lnTo>
                    <a:pt x="93" y="278"/>
                  </a:lnTo>
                  <a:lnTo>
                    <a:pt x="96" y="276"/>
                  </a:lnTo>
                  <a:lnTo>
                    <a:pt x="98" y="274"/>
                  </a:lnTo>
                  <a:lnTo>
                    <a:pt x="100" y="272"/>
                  </a:lnTo>
                  <a:lnTo>
                    <a:pt x="103" y="271"/>
                  </a:lnTo>
                  <a:lnTo>
                    <a:pt x="105" y="271"/>
                  </a:lnTo>
                  <a:lnTo>
                    <a:pt x="316" y="271"/>
                  </a:lnTo>
                  <a:lnTo>
                    <a:pt x="320" y="271"/>
                  </a:lnTo>
                  <a:lnTo>
                    <a:pt x="322" y="272"/>
                  </a:lnTo>
                  <a:lnTo>
                    <a:pt x="325" y="274"/>
                  </a:lnTo>
                  <a:lnTo>
                    <a:pt x="327" y="276"/>
                  </a:lnTo>
                  <a:lnTo>
                    <a:pt x="329" y="278"/>
                  </a:lnTo>
                  <a:lnTo>
                    <a:pt x="330" y="280"/>
                  </a:lnTo>
                  <a:lnTo>
                    <a:pt x="331" y="283"/>
                  </a:lnTo>
                  <a:lnTo>
                    <a:pt x="331" y="286"/>
                  </a:lnTo>
                  <a:lnTo>
                    <a:pt x="331" y="407"/>
                  </a:lnTo>
                  <a:close/>
                  <a:moveTo>
                    <a:pt x="723" y="226"/>
                  </a:moveTo>
                  <a:lnTo>
                    <a:pt x="723" y="223"/>
                  </a:lnTo>
                  <a:lnTo>
                    <a:pt x="722" y="220"/>
                  </a:lnTo>
                  <a:lnTo>
                    <a:pt x="721" y="218"/>
                  </a:lnTo>
                  <a:lnTo>
                    <a:pt x="719" y="216"/>
                  </a:lnTo>
                  <a:lnTo>
                    <a:pt x="717" y="213"/>
                  </a:lnTo>
                  <a:lnTo>
                    <a:pt x="713" y="212"/>
                  </a:lnTo>
                  <a:lnTo>
                    <a:pt x="711" y="211"/>
                  </a:lnTo>
                  <a:lnTo>
                    <a:pt x="708" y="211"/>
                  </a:lnTo>
                  <a:lnTo>
                    <a:pt x="603" y="211"/>
                  </a:lnTo>
                  <a:lnTo>
                    <a:pt x="603" y="150"/>
                  </a:lnTo>
                  <a:lnTo>
                    <a:pt x="678" y="150"/>
                  </a:lnTo>
                  <a:lnTo>
                    <a:pt x="686" y="149"/>
                  </a:lnTo>
                  <a:lnTo>
                    <a:pt x="695" y="147"/>
                  </a:lnTo>
                  <a:lnTo>
                    <a:pt x="703" y="143"/>
                  </a:lnTo>
                  <a:lnTo>
                    <a:pt x="710" y="137"/>
                  </a:lnTo>
                  <a:lnTo>
                    <a:pt x="715" y="131"/>
                  </a:lnTo>
                  <a:lnTo>
                    <a:pt x="720" y="123"/>
                  </a:lnTo>
                  <a:lnTo>
                    <a:pt x="722" y="115"/>
                  </a:lnTo>
                  <a:lnTo>
                    <a:pt x="723" y="105"/>
                  </a:lnTo>
                  <a:lnTo>
                    <a:pt x="723" y="45"/>
                  </a:lnTo>
                  <a:lnTo>
                    <a:pt x="722" y="36"/>
                  </a:lnTo>
                  <a:lnTo>
                    <a:pt x="720" y="28"/>
                  </a:lnTo>
                  <a:lnTo>
                    <a:pt x="715" y="20"/>
                  </a:lnTo>
                  <a:lnTo>
                    <a:pt x="710" y="13"/>
                  </a:lnTo>
                  <a:lnTo>
                    <a:pt x="703" y="8"/>
                  </a:lnTo>
                  <a:lnTo>
                    <a:pt x="695" y="3"/>
                  </a:lnTo>
                  <a:lnTo>
                    <a:pt x="686" y="1"/>
                  </a:lnTo>
                  <a:lnTo>
                    <a:pt x="678" y="0"/>
                  </a:lnTo>
                  <a:lnTo>
                    <a:pt x="497" y="0"/>
                  </a:lnTo>
                  <a:lnTo>
                    <a:pt x="488" y="1"/>
                  </a:lnTo>
                  <a:lnTo>
                    <a:pt x="479" y="3"/>
                  </a:lnTo>
                  <a:lnTo>
                    <a:pt x="472" y="8"/>
                  </a:lnTo>
                  <a:lnTo>
                    <a:pt x="466" y="13"/>
                  </a:lnTo>
                  <a:lnTo>
                    <a:pt x="460" y="20"/>
                  </a:lnTo>
                  <a:lnTo>
                    <a:pt x="456" y="28"/>
                  </a:lnTo>
                  <a:lnTo>
                    <a:pt x="453" y="36"/>
                  </a:lnTo>
                  <a:lnTo>
                    <a:pt x="452" y="45"/>
                  </a:lnTo>
                  <a:lnTo>
                    <a:pt x="452" y="105"/>
                  </a:lnTo>
                  <a:lnTo>
                    <a:pt x="453" y="115"/>
                  </a:lnTo>
                  <a:lnTo>
                    <a:pt x="456" y="123"/>
                  </a:lnTo>
                  <a:lnTo>
                    <a:pt x="460" y="131"/>
                  </a:lnTo>
                  <a:lnTo>
                    <a:pt x="466" y="137"/>
                  </a:lnTo>
                  <a:lnTo>
                    <a:pt x="472" y="143"/>
                  </a:lnTo>
                  <a:lnTo>
                    <a:pt x="479" y="147"/>
                  </a:lnTo>
                  <a:lnTo>
                    <a:pt x="488" y="150"/>
                  </a:lnTo>
                  <a:lnTo>
                    <a:pt x="497" y="150"/>
                  </a:lnTo>
                  <a:lnTo>
                    <a:pt x="573" y="150"/>
                  </a:lnTo>
                  <a:lnTo>
                    <a:pt x="573" y="211"/>
                  </a:lnTo>
                  <a:lnTo>
                    <a:pt x="301" y="211"/>
                  </a:lnTo>
                  <a:lnTo>
                    <a:pt x="301" y="75"/>
                  </a:lnTo>
                  <a:lnTo>
                    <a:pt x="301" y="72"/>
                  </a:lnTo>
                  <a:lnTo>
                    <a:pt x="299" y="69"/>
                  </a:lnTo>
                  <a:lnTo>
                    <a:pt x="297" y="65"/>
                  </a:lnTo>
                  <a:lnTo>
                    <a:pt x="295" y="63"/>
                  </a:lnTo>
                  <a:lnTo>
                    <a:pt x="292" y="61"/>
                  </a:lnTo>
                  <a:lnTo>
                    <a:pt x="288" y="60"/>
                  </a:lnTo>
                  <a:lnTo>
                    <a:pt x="284" y="60"/>
                  </a:lnTo>
                  <a:lnTo>
                    <a:pt x="281" y="61"/>
                  </a:lnTo>
                  <a:lnTo>
                    <a:pt x="130" y="121"/>
                  </a:lnTo>
                  <a:lnTo>
                    <a:pt x="127" y="123"/>
                  </a:lnTo>
                  <a:lnTo>
                    <a:pt x="123" y="128"/>
                  </a:lnTo>
                  <a:lnTo>
                    <a:pt x="121" y="131"/>
                  </a:lnTo>
                  <a:lnTo>
                    <a:pt x="121" y="135"/>
                  </a:lnTo>
                  <a:lnTo>
                    <a:pt x="121" y="211"/>
                  </a:lnTo>
                  <a:lnTo>
                    <a:pt x="15" y="211"/>
                  </a:lnTo>
                  <a:lnTo>
                    <a:pt x="12" y="211"/>
                  </a:lnTo>
                  <a:lnTo>
                    <a:pt x="10" y="212"/>
                  </a:lnTo>
                  <a:lnTo>
                    <a:pt x="7" y="213"/>
                  </a:lnTo>
                  <a:lnTo>
                    <a:pt x="4" y="216"/>
                  </a:lnTo>
                  <a:lnTo>
                    <a:pt x="3" y="218"/>
                  </a:lnTo>
                  <a:lnTo>
                    <a:pt x="1" y="220"/>
                  </a:lnTo>
                  <a:lnTo>
                    <a:pt x="1" y="223"/>
                  </a:lnTo>
                  <a:lnTo>
                    <a:pt x="0" y="226"/>
                  </a:lnTo>
                  <a:lnTo>
                    <a:pt x="0" y="452"/>
                  </a:lnTo>
                  <a:lnTo>
                    <a:pt x="723" y="452"/>
                  </a:lnTo>
                  <a:lnTo>
                    <a:pt x="723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64E23882-97E3-4B34-BBE0-6959274930AF}"/>
              </a:ext>
            </a:extLst>
          </p:cNvPr>
          <p:cNvSpPr/>
          <p:nvPr/>
        </p:nvSpPr>
        <p:spPr>
          <a:xfrm>
            <a:off x="10513894" y="1827649"/>
            <a:ext cx="1285929" cy="461665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r" rtl="0">
              <a:spcBef>
                <a:spcPts val="600"/>
              </a:spcBef>
            </a:pPr>
            <a:r>
              <a:rPr lang="fr-FR" sz="2400" noProof="1">
                <a:solidFill>
                  <a:schemeClr val="bg1"/>
                </a:solidFill>
              </a:rPr>
              <a:t>704,78 €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576948FB-CC34-4B03-88DC-8401A5A57F4D}"/>
              </a:ext>
            </a:extLst>
          </p:cNvPr>
          <p:cNvSpPr/>
          <p:nvPr/>
        </p:nvSpPr>
        <p:spPr>
          <a:xfrm>
            <a:off x="10885423" y="2580055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191,01 €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6E0B43-CBC1-4B75-A350-E61BB761761E}"/>
              </a:ext>
            </a:extLst>
          </p:cNvPr>
          <p:cNvSpPr/>
          <p:nvPr/>
        </p:nvSpPr>
        <p:spPr>
          <a:xfrm>
            <a:off x="10885423" y="2994209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189,31 €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C4B4557E-2EE3-41E0-8A59-E60F50BDB6EC}"/>
              </a:ext>
            </a:extLst>
          </p:cNvPr>
          <p:cNvSpPr/>
          <p:nvPr/>
        </p:nvSpPr>
        <p:spPr>
          <a:xfrm>
            <a:off x="10885423" y="3412943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fr-FR" sz="1600" noProof="1">
                <a:solidFill>
                  <a:schemeClr val="bg1"/>
                </a:solidFill>
              </a:rPr>
              <a:t>186,54 €</a:t>
            </a:r>
          </a:p>
        </p:txBody>
      </p:sp>
      <p:sp>
        <p:nvSpPr>
          <p:cNvPr id="194" name="Forme libre 154" descr="Ceci est le logo de Facebook.">
            <a:extLst>
              <a:ext uri="{FF2B5EF4-FFF2-40B4-BE49-F238E27FC236}">
                <a16:creationId xmlns:a16="http://schemas.microsoft.com/office/drawing/2014/main" xmlns="" id="{BA54671E-ACFD-4428-B4B7-A37E5BA61CB3}"/>
              </a:ext>
            </a:extLst>
          </p:cNvPr>
          <p:cNvSpPr>
            <a:spLocks/>
          </p:cNvSpPr>
          <p:nvPr/>
        </p:nvSpPr>
        <p:spPr bwMode="auto">
          <a:xfrm>
            <a:off x="8689204" y="4222451"/>
            <a:ext cx="138355" cy="258819"/>
          </a:xfrm>
          <a:custGeom>
            <a:avLst/>
            <a:gdLst>
              <a:gd name="T0" fmla="*/ 49 w 49"/>
              <a:gd name="T1" fmla="*/ 28 h 92"/>
              <a:gd name="T2" fmla="*/ 32 w 49"/>
              <a:gd name="T3" fmla="*/ 28 h 92"/>
              <a:gd name="T4" fmla="*/ 32 w 49"/>
              <a:gd name="T5" fmla="*/ 20 h 92"/>
              <a:gd name="T6" fmla="*/ 36 w 49"/>
              <a:gd name="T7" fmla="*/ 16 h 92"/>
              <a:gd name="T8" fmla="*/ 48 w 49"/>
              <a:gd name="T9" fmla="*/ 16 h 92"/>
              <a:gd name="T10" fmla="*/ 48 w 49"/>
              <a:gd name="T11" fmla="*/ 0 h 92"/>
              <a:gd name="T12" fmla="*/ 31 w 49"/>
              <a:gd name="T13" fmla="*/ 0 h 92"/>
              <a:gd name="T14" fmla="*/ 12 w 49"/>
              <a:gd name="T15" fmla="*/ 19 h 92"/>
              <a:gd name="T16" fmla="*/ 12 w 49"/>
              <a:gd name="T17" fmla="*/ 28 h 92"/>
              <a:gd name="T18" fmla="*/ 0 w 49"/>
              <a:gd name="T19" fmla="*/ 28 h 92"/>
              <a:gd name="T20" fmla="*/ 0 w 49"/>
              <a:gd name="T21" fmla="*/ 44 h 92"/>
              <a:gd name="T22" fmla="*/ 12 w 49"/>
              <a:gd name="T23" fmla="*/ 44 h 92"/>
              <a:gd name="T24" fmla="*/ 12 w 49"/>
              <a:gd name="T25" fmla="*/ 92 h 92"/>
              <a:gd name="T26" fmla="*/ 32 w 49"/>
              <a:gd name="T27" fmla="*/ 92 h 92"/>
              <a:gd name="T28" fmla="*/ 32 w 49"/>
              <a:gd name="T29" fmla="*/ 44 h 92"/>
              <a:gd name="T30" fmla="*/ 47 w 49"/>
              <a:gd name="T31" fmla="*/ 44 h 92"/>
              <a:gd name="T32" fmla="*/ 49 w 49"/>
              <a:gd name="T33" fmla="*/ 2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" h="92">
                <a:moveTo>
                  <a:pt x="49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17"/>
                  <a:pt x="34" y="16"/>
                  <a:pt x="36" y="16"/>
                </a:cubicBezTo>
                <a:cubicBezTo>
                  <a:pt x="38" y="16"/>
                  <a:pt x="48" y="16"/>
                  <a:pt x="48" y="16"/>
                </a:cubicBezTo>
                <a:cubicBezTo>
                  <a:pt x="48" y="0"/>
                  <a:pt x="48" y="0"/>
                  <a:pt x="4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5" y="0"/>
                  <a:pt x="12" y="12"/>
                  <a:pt x="12" y="19"/>
                </a:cubicBezTo>
                <a:cubicBezTo>
                  <a:pt x="12" y="28"/>
                  <a:pt x="12" y="28"/>
                  <a:pt x="12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4"/>
                  <a:pt x="0" y="44"/>
                  <a:pt x="0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65"/>
                  <a:pt x="12" y="92"/>
                  <a:pt x="1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2"/>
                  <a:pt x="32" y="64"/>
                  <a:pt x="32" y="44"/>
                </a:cubicBezTo>
                <a:cubicBezTo>
                  <a:pt x="47" y="44"/>
                  <a:pt x="47" y="44"/>
                  <a:pt x="47" y="44"/>
                </a:cubicBezTo>
                <a:lnTo>
                  <a:pt x="49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1"/>
          </a:p>
        </p:txBody>
      </p:sp>
      <p:sp>
        <p:nvSpPr>
          <p:cNvPr id="196" name="Forme libre 162" descr="Ceci est le logo de Twitter.">
            <a:extLst>
              <a:ext uri="{FF2B5EF4-FFF2-40B4-BE49-F238E27FC236}">
                <a16:creationId xmlns:a16="http://schemas.microsoft.com/office/drawing/2014/main" xmlns="" id="{8AD2DF00-0982-4B28-B4A0-DF7B4B6DA358}"/>
              </a:ext>
            </a:extLst>
          </p:cNvPr>
          <p:cNvSpPr>
            <a:spLocks/>
          </p:cNvSpPr>
          <p:nvPr/>
        </p:nvSpPr>
        <p:spPr bwMode="auto">
          <a:xfrm>
            <a:off x="8631357" y="5066778"/>
            <a:ext cx="254048" cy="202761"/>
          </a:xfrm>
          <a:custGeom>
            <a:avLst/>
            <a:gdLst>
              <a:gd name="T0" fmla="*/ 90 w 90"/>
              <a:gd name="T1" fmla="*/ 9 h 72"/>
              <a:gd name="T2" fmla="*/ 81 w 90"/>
              <a:gd name="T3" fmla="*/ 9 h 72"/>
              <a:gd name="T4" fmla="*/ 86 w 90"/>
              <a:gd name="T5" fmla="*/ 1 h 72"/>
              <a:gd name="T6" fmla="*/ 75 w 90"/>
              <a:gd name="T7" fmla="*/ 6 h 72"/>
              <a:gd name="T8" fmla="*/ 61 w 90"/>
              <a:gd name="T9" fmla="*/ 0 h 72"/>
              <a:gd name="T10" fmla="*/ 43 w 90"/>
              <a:gd name="T11" fmla="*/ 18 h 72"/>
              <a:gd name="T12" fmla="*/ 44 w 90"/>
              <a:gd name="T13" fmla="*/ 22 h 72"/>
              <a:gd name="T14" fmla="*/ 6 w 90"/>
              <a:gd name="T15" fmla="*/ 3 h 72"/>
              <a:gd name="T16" fmla="*/ 4 w 90"/>
              <a:gd name="T17" fmla="*/ 12 h 72"/>
              <a:gd name="T18" fmla="*/ 12 w 90"/>
              <a:gd name="T19" fmla="*/ 28 h 72"/>
              <a:gd name="T20" fmla="*/ 4 w 90"/>
              <a:gd name="T21" fmla="*/ 25 h 72"/>
              <a:gd name="T22" fmla="*/ 4 w 90"/>
              <a:gd name="T23" fmla="*/ 26 h 72"/>
              <a:gd name="T24" fmla="*/ 18 w 90"/>
              <a:gd name="T25" fmla="*/ 43 h 72"/>
              <a:gd name="T26" fmla="*/ 10 w 90"/>
              <a:gd name="T27" fmla="*/ 44 h 72"/>
              <a:gd name="T28" fmla="*/ 27 w 90"/>
              <a:gd name="T29" fmla="*/ 56 h 72"/>
              <a:gd name="T30" fmla="*/ 0 w 90"/>
              <a:gd name="T31" fmla="*/ 64 h 72"/>
              <a:gd name="T32" fmla="*/ 28 w 90"/>
              <a:gd name="T33" fmla="*/ 72 h 72"/>
              <a:gd name="T34" fmla="*/ 80 w 90"/>
              <a:gd name="T35" fmla="*/ 20 h 72"/>
              <a:gd name="T36" fmla="*/ 80 w 90"/>
              <a:gd name="T37" fmla="*/ 18 h 72"/>
              <a:gd name="T38" fmla="*/ 90 w 90"/>
              <a:gd name="T39" fmla="*/ 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72">
                <a:moveTo>
                  <a:pt x="90" y="9"/>
                </a:moveTo>
                <a:cubicBezTo>
                  <a:pt x="87" y="11"/>
                  <a:pt x="84" y="11"/>
                  <a:pt x="81" y="9"/>
                </a:cubicBezTo>
                <a:cubicBezTo>
                  <a:pt x="85" y="7"/>
                  <a:pt x="85" y="6"/>
                  <a:pt x="86" y="1"/>
                </a:cubicBezTo>
                <a:cubicBezTo>
                  <a:pt x="83" y="3"/>
                  <a:pt x="79" y="5"/>
                  <a:pt x="75" y="6"/>
                </a:cubicBezTo>
                <a:cubicBezTo>
                  <a:pt x="71" y="2"/>
                  <a:pt x="67" y="0"/>
                  <a:pt x="61" y="0"/>
                </a:cubicBezTo>
                <a:cubicBezTo>
                  <a:pt x="51" y="0"/>
                  <a:pt x="43" y="8"/>
                  <a:pt x="43" y="18"/>
                </a:cubicBezTo>
                <a:cubicBezTo>
                  <a:pt x="43" y="20"/>
                  <a:pt x="43" y="21"/>
                  <a:pt x="44" y="22"/>
                </a:cubicBezTo>
                <a:cubicBezTo>
                  <a:pt x="29" y="22"/>
                  <a:pt x="15" y="14"/>
                  <a:pt x="6" y="3"/>
                </a:cubicBezTo>
                <a:cubicBezTo>
                  <a:pt x="5" y="6"/>
                  <a:pt x="4" y="9"/>
                  <a:pt x="4" y="12"/>
                </a:cubicBezTo>
                <a:cubicBezTo>
                  <a:pt x="4" y="19"/>
                  <a:pt x="7" y="24"/>
                  <a:pt x="12" y="28"/>
                </a:cubicBezTo>
                <a:cubicBezTo>
                  <a:pt x="9" y="27"/>
                  <a:pt x="6" y="27"/>
                  <a:pt x="4" y="25"/>
                </a:cubicBezTo>
                <a:cubicBezTo>
                  <a:pt x="4" y="25"/>
                  <a:pt x="4" y="25"/>
                  <a:pt x="4" y="26"/>
                </a:cubicBezTo>
                <a:cubicBezTo>
                  <a:pt x="4" y="34"/>
                  <a:pt x="10" y="42"/>
                  <a:pt x="18" y="43"/>
                </a:cubicBezTo>
                <a:cubicBezTo>
                  <a:pt x="15" y="44"/>
                  <a:pt x="13" y="44"/>
                  <a:pt x="10" y="44"/>
                </a:cubicBezTo>
                <a:cubicBezTo>
                  <a:pt x="12" y="51"/>
                  <a:pt x="19" y="56"/>
                  <a:pt x="27" y="56"/>
                </a:cubicBezTo>
                <a:cubicBezTo>
                  <a:pt x="19" y="62"/>
                  <a:pt x="9" y="65"/>
                  <a:pt x="0" y="64"/>
                </a:cubicBezTo>
                <a:cubicBezTo>
                  <a:pt x="8" y="69"/>
                  <a:pt x="18" y="72"/>
                  <a:pt x="28" y="72"/>
                </a:cubicBezTo>
                <a:cubicBezTo>
                  <a:pt x="61" y="72"/>
                  <a:pt x="80" y="44"/>
                  <a:pt x="80" y="20"/>
                </a:cubicBezTo>
                <a:cubicBezTo>
                  <a:pt x="80" y="19"/>
                  <a:pt x="80" y="19"/>
                  <a:pt x="80" y="18"/>
                </a:cubicBezTo>
                <a:cubicBezTo>
                  <a:pt x="83" y="15"/>
                  <a:pt x="87" y="13"/>
                  <a:pt x="9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1"/>
          </a:p>
        </p:txBody>
      </p:sp>
      <p:grpSp>
        <p:nvGrpSpPr>
          <p:cNvPr id="6" name="Groupe 196" descr="Ceci est le logo d’Instagram.">
            <a:extLst>
              <a:ext uri="{FF2B5EF4-FFF2-40B4-BE49-F238E27FC236}">
                <a16:creationId xmlns:a16="http://schemas.microsoft.com/office/drawing/2014/main" xmlns="" id="{105EB04D-523A-471B-94D7-64FDA15599AA}"/>
              </a:ext>
            </a:extLst>
          </p:cNvPr>
          <p:cNvGrpSpPr/>
          <p:nvPr/>
        </p:nvGrpSpPr>
        <p:grpSpPr>
          <a:xfrm>
            <a:off x="8634339" y="5859817"/>
            <a:ext cx="248085" cy="249277"/>
            <a:chOff x="3406775" y="2181225"/>
            <a:chExt cx="330200" cy="331788"/>
          </a:xfrm>
          <a:solidFill>
            <a:schemeClr val="bg1"/>
          </a:solidFill>
        </p:grpSpPr>
        <p:sp>
          <p:nvSpPr>
            <p:cNvPr id="198" name="Ovale 190">
              <a:extLst>
                <a:ext uri="{FF2B5EF4-FFF2-40B4-BE49-F238E27FC236}">
                  <a16:creationId xmlns:a16="http://schemas.microsoft.com/office/drawing/2014/main" xmlns="" id="{BD285FB7-C65E-4A4F-9730-2C7BDE085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8" y="2257425"/>
              <a:ext cx="180975" cy="179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199" name="Forme libre 191">
              <a:extLst>
                <a:ext uri="{FF2B5EF4-FFF2-40B4-BE49-F238E27FC236}">
                  <a16:creationId xmlns:a16="http://schemas.microsoft.com/office/drawing/2014/main" xmlns="" id="{BBC06FF8-9B23-4376-9786-14D97DD1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2181225"/>
              <a:ext cx="14288" cy="112713"/>
            </a:xfrm>
            <a:custGeom>
              <a:avLst/>
              <a:gdLst>
                <a:gd name="T0" fmla="*/ 4 w 4"/>
                <a:gd name="T1" fmla="*/ 0 h 30"/>
                <a:gd name="T2" fmla="*/ 0 w 4"/>
                <a:gd name="T3" fmla="*/ 1 h 30"/>
                <a:gd name="T4" fmla="*/ 0 w 4"/>
                <a:gd name="T5" fmla="*/ 30 h 30"/>
                <a:gd name="T6" fmla="*/ 4 w 4"/>
                <a:gd name="T7" fmla="*/ 30 h 30"/>
                <a:gd name="T8" fmla="*/ 4 w 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0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0" name="Forme libre 192">
              <a:extLst>
                <a:ext uri="{FF2B5EF4-FFF2-40B4-BE49-F238E27FC236}">
                  <a16:creationId xmlns:a16="http://schemas.microsoft.com/office/drawing/2014/main" xmlns="" id="{C6700C49-7AD6-494F-83F0-8DEBBC73A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2181225"/>
              <a:ext cx="14288" cy="112713"/>
            </a:xfrm>
            <a:custGeom>
              <a:avLst/>
              <a:gdLst>
                <a:gd name="T0" fmla="*/ 4 w 4"/>
                <a:gd name="T1" fmla="*/ 30 h 30"/>
                <a:gd name="T2" fmla="*/ 4 w 4"/>
                <a:gd name="T3" fmla="*/ 0 h 30"/>
                <a:gd name="T4" fmla="*/ 0 w 4"/>
                <a:gd name="T5" fmla="*/ 0 h 30"/>
                <a:gd name="T6" fmla="*/ 0 w 4"/>
                <a:gd name="T7" fmla="*/ 30 h 30"/>
                <a:gd name="T8" fmla="*/ 4 w 4"/>
                <a:gd name="T9" fmla="*/ 30 h 30"/>
                <a:gd name="T10" fmla="*/ 4 w 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0">
                  <a:moveTo>
                    <a:pt x="4" y="3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  <p:sp>
          <p:nvSpPr>
            <p:cNvPr id="201" name="Forme libre 193">
              <a:extLst>
                <a:ext uri="{FF2B5EF4-FFF2-40B4-BE49-F238E27FC236}">
                  <a16:creationId xmlns:a16="http://schemas.microsoft.com/office/drawing/2014/main" xmlns="" id="{4134947C-4D7B-463E-A659-A8F440E310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775" y="2181225"/>
              <a:ext cx="330200" cy="331788"/>
            </a:xfrm>
            <a:custGeom>
              <a:avLst/>
              <a:gdLst>
                <a:gd name="T0" fmla="*/ 88 w 88"/>
                <a:gd name="T1" fmla="*/ 71 h 88"/>
                <a:gd name="T2" fmla="*/ 88 w 88"/>
                <a:gd name="T3" fmla="*/ 30 h 88"/>
                <a:gd name="T4" fmla="*/ 88 w 88"/>
                <a:gd name="T5" fmla="*/ 17 h 88"/>
                <a:gd name="T6" fmla="*/ 88 w 88"/>
                <a:gd name="T7" fmla="*/ 14 h 88"/>
                <a:gd name="T8" fmla="*/ 74 w 88"/>
                <a:gd name="T9" fmla="*/ 0 h 88"/>
                <a:gd name="T10" fmla="*/ 24 w 88"/>
                <a:gd name="T11" fmla="*/ 0 h 88"/>
                <a:gd name="T12" fmla="*/ 24 w 88"/>
                <a:gd name="T13" fmla="*/ 24 h 88"/>
                <a:gd name="T14" fmla="*/ 44 w 88"/>
                <a:gd name="T15" fmla="*/ 16 h 88"/>
                <a:gd name="T16" fmla="*/ 68 w 88"/>
                <a:gd name="T17" fmla="*/ 30 h 88"/>
                <a:gd name="T18" fmla="*/ 84 w 88"/>
                <a:gd name="T19" fmla="*/ 30 h 88"/>
                <a:gd name="T20" fmla="*/ 84 w 88"/>
                <a:gd name="T21" fmla="*/ 71 h 88"/>
                <a:gd name="T22" fmla="*/ 71 w 88"/>
                <a:gd name="T23" fmla="*/ 84 h 88"/>
                <a:gd name="T24" fmla="*/ 17 w 88"/>
                <a:gd name="T25" fmla="*/ 84 h 88"/>
                <a:gd name="T26" fmla="*/ 4 w 88"/>
                <a:gd name="T27" fmla="*/ 71 h 88"/>
                <a:gd name="T28" fmla="*/ 4 w 88"/>
                <a:gd name="T29" fmla="*/ 30 h 88"/>
                <a:gd name="T30" fmla="*/ 4 w 88"/>
                <a:gd name="T31" fmla="*/ 17 h 88"/>
                <a:gd name="T32" fmla="*/ 4 w 88"/>
                <a:gd name="T33" fmla="*/ 4 h 88"/>
                <a:gd name="T34" fmla="*/ 0 w 88"/>
                <a:gd name="T35" fmla="*/ 14 h 88"/>
                <a:gd name="T36" fmla="*/ 0 w 88"/>
                <a:gd name="T37" fmla="*/ 17 h 88"/>
                <a:gd name="T38" fmla="*/ 0 w 88"/>
                <a:gd name="T39" fmla="*/ 30 h 88"/>
                <a:gd name="T40" fmla="*/ 0 w 88"/>
                <a:gd name="T41" fmla="*/ 71 h 88"/>
                <a:gd name="T42" fmla="*/ 17 w 88"/>
                <a:gd name="T43" fmla="*/ 88 h 88"/>
                <a:gd name="T44" fmla="*/ 71 w 88"/>
                <a:gd name="T45" fmla="*/ 88 h 88"/>
                <a:gd name="T46" fmla="*/ 88 w 88"/>
                <a:gd name="T47" fmla="*/ 71 h 88"/>
                <a:gd name="T48" fmla="*/ 82 w 88"/>
                <a:gd name="T49" fmla="*/ 24 h 88"/>
                <a:gd name="T50" fmla="*/ 70 w 88"/>
                <a:gd name="T51" fmla="*/ 24 h 88"/>
                <a:gd name="T52" fmla="*/ 68 w 88"/>
                <a:gd name="T53" fmla="*/ 22 h 88"/>
                <a:gd name="T54" fmla="*/ 68 w 88"/>
                <a:gd name="T55" fmla="*/ 10 h 88"/>
                <a:gd name="T56" fmla="*/ 70 w 88"/>
                <a:gd name="T57" fmla="*/ 8 h 88"/>
                <a:gd name="T58" fmla="*/ 82 w 88"/>
                <a:gd name="T59" fmla="*/ 8 h 88"/>
                <a:gd name="T60" fmla="*/ 84 w 88"/>
                <a:gd name="T61" fmla="*/ 10 h 88"/>
                <a:gd name="T62" fmla="*/ 84 w 88"/>
                <a:gd name="T63" fmla="*/ 17 h 88"/>
                <a:gd name="T64" fmla="*/ 84 w 88"/>
                <a:gd name="T65" fmla="*/ 22 h 88"/>
                <a:gd name="T66" fmla="*/ 82 w 88"/>
                <a:gd name="T67" fmla="*/ 2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8">
                  <a:moveTo>
                    <a:pt x="88" y="71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6"/>
                    <a:pt x="82" y="0"/>
                    <a:pt x="7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9" y="19"/>
                    <a:pt x="36" y="16"/>
                    <a:pt x="44" y="16"/>
                  </a:cubicBezTo>
                  <a:cubicBezTo>
                    <a:pt x="54" y="16"/>
                    <a:pt x="63" y="22"/>
                    <a:pt x="68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8"/>
                    <a:pt x="78" y="84"/>
                    <a:pt x="71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0" y="84"/>
                    <a:pt x="4" y="78"/>
                    <a:pt x="4" y="7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7"/>
                    <a:pt x="0" y="10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1"/>
                    <a:pt x="7" y="88"/>
                    <a:pt x="17" y="88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81" y="88"/>
                    <a:pt x="88" y="81"/>
                    <a:pt x="88" y="71"/>
                  </a:cubicBezTo>
                  <a:close/>
                  <a:moveTo>
                    <a:pt x="82" y="24"/>
                  </a:moveTo>
                  <a:cubicBezTo>
                    <a:pt x="70" y="24"/>
                    <a:pt x="70" y="24"/>
                    <a:pt x="70" y="24"/>
                  </a:cubicBezTo>
                  <a:cubicBezTo>
                    <a:pt x="69" y="24"/>
                    <a:pt x="68" y="23"/>
                    <a:pt x="68" y="2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9" y="8"/>
                    <a:pt x="70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8"/>
                    <a:pt x="84" y="9"/>
                    <a:pt x="84" y="1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3"/>
                    <a:pt x="83" y="24"/>
                    <a:pt x="8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1"/>
            </a:p>
          </p:txBody>
        </p:sp>
      </p:grpSp>
      <p:pic>
        <p:nvPicPr>
          <p:cNvPr id="181" name="Image 1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2714" y="5616449"/>
            <a:ext cx="1141390" cy="1141390"/>
          </a:xfrm>
          <a:prstGeom prst="rect">
            <a:avLst/>
          </a:prstGeom>
        </p:spPr>
      </p:pic>
      <p:sp>
        <p:nvSpPr>
          <p:cNvPr id="66" name="object 5"/>
          <p:cNvSpPr/>
          <p:nvPr/>
        </p:nvSpPr>
        <p:spPr>
          <a:xfrm>
            <a:off x="10022845" y="1785734"/>
            <a:ext cx="899998" cy="808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A0A31DB-DD27-4F64-AB8C-EC7887B70CFD}"/>
              </a:ext>
            </a:extLst>
          </p:cNvPr>
          <p:cNvSpPr/>
          <p:nvPr/>
        </p:nvSpPr>
        <p:spPr>
          <a:xfrm>
            <a:off x="495859" y="1108230"/>
            <a:ext cx="3437164" cy="119429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Polyvalence</a:t>
            </a:r>
            <a:endParaRPr lang="fr-FR" sz="3600" b="1" noProof="1">
              <a:latin typeface="+mj-lt"/>
            </a:endParaRPr>
          </a:p>
        </p:txBody>
      </p:sp>
      <p:sp>
        <p:nvSpPr>
          <p:cNvPr id="64" name="Titre 1">
            <a:extLst>
              <a:ext uri="{FF2B5EF4-FFF2-40B4-BE49-F238E27FC236}">
                <a16:creationId xmlns:a16="http://schemas.microsoft.com/office/drawing/2014/main" xmlns="" id="{CA98AD67-5AA4-441A-BB82-472C288413F8}"/>
              </a:ext>
            </a:extLst>
          </p:cNvPr>
          <p:cNvSpPr txBox="1">
            <a:spLocks/>
          </p:cNvSpPr>
          <p:nvPr/>
        </p:nvSpPr>
        <p:spPr>
          <a:xfrm>
            <a:off x="4195589" y="1429011"/>
            <a:ext cx="7625509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all" spc="0" normalizeH="0" baseline="0" noProof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CABLAGE-ASSEMBLAGE-ARMURE</a:t>
            </a:r>
            <a:endParaRPr kumimoji="0" lang="fr-FR" sz="3600" b="0" i="0" u="none" strike="noStrike" kern="1200" cap="all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CDADA208-E23E-4B7A-8B30-503644571020}"/>
              </a:ext>
            </a:extLst>
          </p:cNvPr>
          <p:cNvSpPr/>
          <p:nvPr/>
        </p:nvSpPr>
        <p:spPr>
          <a:xfrm>
            <a:off x="3988106" y="2588963"/>
            <a:ext cx="3602515" cy="919559"/>
          </a:xfrm>
          <a:prstGeom prst="rect">
            <a:avLst/>
          </a:prstGeom>
          <a:solidFill>
            <a:srgbClr val="EB7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CABLAGE</a:t>
            </a:r>
            <a:endParaRPr lang="fr-FR" sz="3600" b="1" noProof="1">
              <a:latin typeface="+mj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CDADA208-E23E-4B7A-8B30-503644571020}"/>
              </a:ext>
            </a:extLst>
          </p:cNvPr>
          <p:cNvSpPr/>
          <p:nvPr/>
        </p:nvSpPr>
        <p:spPr>
          <a:xfrm>
            <a:off x="6764327" y="3865083"/>
            <a:ext cx="3018651" cy="919559"/>
          </a:xfrm>
          <a:prstGeom prst="rect">
            <a:avLst/>
          </a:prstGeom>
          <a:solidFill>
            <a:srgbClr val="EB7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ARMURE</a:t>
            </a:r>
            <a:endParaRPr lang="fr-FR" sz="3600" b="1" noProof="1">
              <a:latin typeface="+mj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CDADA208-E23E-4B7A-8B30-503644571020}"/>
              </a:ext>
            </a:extLst>
          </p:cNvPr>
          <p:cNvSpPr/>
          <p:nvPr/>
        </p:nvSpPr>
        <p:spPr>
          <a:xfrm>
            <a:off x="1288974" y="3861410"/>
            <a:ext cx="3448252" cy="919559"/>
          </a:xfrm>
          <a:prstGeom prst="rect">
            <a:avLst/>
          </a:prstGeom>
          <a:solidFill>
            <a:srgbClr val="EB7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fr-FR" sz="3600" b="1" noProof="1" smtClean="0">
                <a:latin typeface="+mj-lt"/>
              </a:rPr>
              <a:t>ASSEMBLAGE</a:t>
            </a:r>
            <a:endParaRPr lang="fr-FR" sz="3600" b="1" noProof="1">
              <a:latin typeface="+mj-lt"/>
            </a:endParaRPr>
          </a:p>
        </p:txBody>
      </p:sp>
      <p:sp>
        <p:nvSpPr>
          <p:cNvPr id="71" name="Flèche à trois pointes 70"/>
          <p:cNvSpPr/>
          <p:nvPr/>
        </p:nvSpPr>
        <p:spPr>
          <a:xfrm>
            <a:off x="4880472" y="3514380"/>
            <a:ext cx="1740665" cy="1178805"/>
          </a:xfrm>
          <a:prstGeom prst="leftRight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29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ustom 14">
      <a:dk1>
        <a:srgbClr val="000000"/>
      </a:dk1>
      <a:lt1>
        <a:srgbClr val="FFFFFF"/>
      </a:lt1>
      <a:dk2>
        <a:srgbClr val="000073"/>
      </a:dk2>
      <a:lt2>
        <a:srgbClr val="FFE6E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7542798_TF66676778" id="{5F7E68CC-9BB8-45F9-98FF-F72DC7474DBB}" vid="{5B8AFD24-AD3C-468B-AB5E-786E7F3A5F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1B0ABC2-BF39-4F70-A7AD-9DFBD1D272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1A1251-DA89-493A-8204-679220DD13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EC375F-F377-4CDC-ADF0-CC8811D177D6}">
  <ds:schemaRefs>
    <ds:schemaRef ds:uri="http://schemas.microsoft.com/office/infopath/2007/PartnerControls"/>
    <ds:schemaRef ds:uri="http://purl.org/dc/elements/1.1/"/>
    <ds:schemaRef ds:uri="71af3243-3dd4-4a8d-8c0d-dd76da1f02a5"/>
    <ds:schemaRef ds:uri="http://purl.org/dc/terms/"/>
    <ds:schemaRef ds:uri="http://schemas.microsoft.com/office/2006/metadata/properties"/>
    <ds:schemaRef ds:uri="16c05727-aa75-4e4a-9b5f-8a80a1165891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Tableau de bord de 24Slides</Template>
  <TotalTime>0</TotalTime>
  <Words>326</Words>
  <Application>Microsoft Office PowerPoint</Application>
  <PresentationFormat>Personnalisé</PresentationFormat>
  <Paragraphs>128</Paragraphs>
  <Slides>11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Durant la periode de 4 mois: </vt:lpstr>
      <vt:lpstr>Vision 2022: </vt:lpstr>
      <vt:lpstr>Vision 2022: </vt:lpstr>
      <vt:lpstr>Vision 2022: </vt:lpstr>
      <vt:lpstr>Vision 2022: </vt:lpstr>
      <vt:lpstr>Vision 2022: </vt:lpstr>
      <vt:lpstr>Vision 2022: </vt:lpstr>
      <vt:lpstr>Vision 2022: </vt:lpstr>
      <vt:lpstr>Vision 2022: </vt:lpstr>
      <vt:lpstr>Diapositive 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2020-12-14T11:49:54Z</dcterms:created>
  <dcterms:modified xsi:type="dcterms:W3CDTF">2021-12-21T11:32:28Z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