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  <p:sldMasterId id="2147483657" r:id="rId5"/>
  </p:sldMasterIdLst>
  <p:notesMasterIdLst>
    <p:notesMasterId r:id="rId8"/>
  </p:notesMasterIdLst>
  <p:handoutMasterIdLst>
    <p:handoutMasterId r:id="rId9"/>
  </p:handoutMasterIdLst>
  <p:sldIdLst>
    <p:sldId id="285" r:id="rId6"/>
    <p:sldId id="286" r:id="rId7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424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192" userDrawn="1">
          <p15:clr>
            <a:srgbClr val="A4A3A4"/>
          </p15:clr>
        </p15:guide>
        <p15:guide id="4" pos="7512" userDrawn="1">
          <p15:clr>
            <a:srgbClr val="A4A3A4"/>
          </p15:clr>
        </p15:guide>
        <p15:guide id="5" orient="horz" pos="216" userDrawn="1">
          <p15:clr>
            <a:srgbClr val="A4A3A4"/>
          </p15:clr>
        </p15:guide>
        <p15:guide id="6" orient="horz" pos="4032" userDrawn="1">
          <p15:clr>
            <a:srgbClr val="A4A3A4"/>
          </p15:clr>
        </p15:guide>
        <p15:guide id="7" orient="horz" pos="69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3952D"/>
    <a:srgbClr val="ED820D"/>
    <a:srgbClr val="F2C232"/>
    <a:srgbClr val="7F7F7F"/>
    <a:srgbClr val="EB7039"/>
    <a:srgbClr val="404040"/>
    <a:srgbClr val="CE295E"/>
    <a:srgbClr val="A6A6A6"/>
    <a:srgbClr val="F2F2F2"/>
    <a:srgbClr val="BFBFB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000" autoAdjust="0"/>
    <p:restoredTop sz="94434" autoAdjust="0"/>
  </p:normalViewPr>
  <p:slideViewPr>
    <p:cSldViewPr snapToGrid="0" showGuides="1">
      <p:cViewPr varScale="1">
        <p:scale>
          <a:sx n="84" d="100"/>
          <a:sy n="84" d="100"/>
        </p:scale>
        <p:origin x="-774" y="-84"/>
      </p:cViewPr>
      <p:guideLst>
        <p:guide orient="horz" pos="2424"/>
        <p:guide orient="horz" pos="216"/>
        <p:guide orient="horz" pos="4032"/>
        <p:guide orient="horz" pos="696"/>
        <p:guide pos="3840"/>
        <p:guide pos="192"/>
        <p:guide pos="75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048" y="108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>
            <a:extLst>
              <a:ext uri="{FF2B5EF4-FFF2-40B4-BE49-F238E27FC236}">
                <a16:creationId xmlns="" xmlns:a16="http://schemas.microsoft.com/office/drawing/2014/main" id="{555DE61D-30EF-4C9B-8D44-E691F323982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="" xmlns:a16="http://schemas.microsoft.com/office/drawing/2014/main" id="{2B68B3DF-723E-432F-969B-97B388C9EE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D616270-690E-49A1-B76D-09755A848D0B}" type="datetime1">
              <a:rPr lang="fr-FR" smtClean="0"/>
              <a:pPr rtl="0"/>
              <a:t>01/10/2021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="" xmlns:a16="http://schemas.microsoft.com/office/drawing/2014/main" id="{10D9C936-9EF8-46A3-B2D4-DE8362A54EA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="" xmlns:a16="http://schemas.microsoft.com/office/drawing/2014/main" id="{E9F7898E-02B9-4C24-8F47-60A833CD361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723B91B-56FA-44FF-A036-17B4166BAD1A}" type="slidenum">
              <a:rPr lang="fr-FR" smtClean="0"/>
              <a:pPr rtl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3772503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2E284A4-61CB-4CE6-B318-16855430C475}" type="datetime1">
              <a:rPr lang="fr-FR" noProof="0" smtClean="0"/>
              <a:pPr rtl="0"/>
              <a:t>01/10/2021</a:t>
            </a:fld>
            <a:endParaRPr lang="fr-FR" noProof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noProof="0"/>
          </a:p>
        </p:txBody>
      </p:sp>
      <p:sp>
        <p:nvSpPr>
          <p:cNvPr id="5" name="Espace réservé des commentaires 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F48DEA9-6F4F-4540-9E5D-C6F39079AF72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xmlns="" val="213365918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0959AFCD-CC86-4465-AD95-85D2B9349B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="" xmlns:a16="http://schemas.microsoft.com/office/drawing/2014/main" id="{88607509-85B2-495C-82A8-989CA9862B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r-FR" noProof="0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="" xmlns:a16="http://schemas.microsoft.com/office/drawing/2014/main" id="{2EAB0AA9-8E90-484A-ADD9-31AA1A53D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74F5311-0082-474C-8C15-C5B51FABEDA4}" type="datetime1">
              <a:rPr lang="fr-FR" noProof="0" smtClean="0"/>
              <a:pPr rtl="0"/>
              <a:t>01/10/2021</a:t>
            </a:fld>
            <a:endParaRPr lang="fr-FR" noProof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="" xmlns:a16="http://schemas.microsoft.com/office/drawing/2014/main" id="{B278E9EE-6889-428D-B6A1-8BAC3E3F5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Votre logo ici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="" xmlns:a16="http://schemas.microsoft.com/office/drawing/2014/main" id="{B6E1D2A5-6CD9-436C-958A-CC73AA34D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D50806-BABF-4915-9689-3B9956D1C75C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xmlns="" val="3465563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3324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398905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59922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419513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20209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38314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model2">
    <p:bg>
      <p:bgPr>
        <a:gradFill flip="none" rotWithShape="1">
          <a:gsLst>
            <a:gs pos="55000">
              <a:srgbClr val="1181AE"/>
            </a:gs>
            <a:gs pos="0">
              <a:srgbClr val="1181AE"/>
            </a:gs>
            <a:gs pos="100000">
              <a:srgbClr val="095474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18672" y="2870634"/>
            <a:ext cx="5932223" cy="711081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Open Sans" pitchFamily="34" charset="0"/>
                <a:cs typeface="Open Sans" pitchFamily="34" charset="0"/>
              </a:defRPr>
            </a:lvl1pPr>
          </a:lstStyle>
          <a:p>
            <a:r>
              <a:rPr lang="en-US"/>
              <a:t>SlideModel.com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247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D59758F3-6311-4BBF-9C0A-1ADA7A27E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5818"/>
            <a:ext cx="10515600" cy="498598"/>
          </a:xfrm>
        </p:spPr>
        <p:txBody>
          <a:bodyPr lIns="0" tIns="0" rIns="0" bIns="0" rtlCol="0" anchor="t">
            <a:spAutoFit/>
          </a:bodyPr>
          <a:lstStyle>
            <a:lvl1pPr algn="ctr">
              <a:defRPr sz="3600" cap="all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="" xmlns:a16="http://schemas.microsoft.com/office/drawing/2014/main" id="{CC86F3C5-5D77-43F9-92A6-DE0777BBB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263187" y="6509710"/>
            <a:ext cx="1561696" cy="276999"/>
          </a:xfrm>
        </p:spPr>
        <p:txBody>
          <a:bodyPr rtlCol="0">
            <a:spAutoFit/>
          </a:bodyPr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fr-FR" noProof="0"/>
              <a:t>Votre logo ici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CCB4FB46-0511-4A20-A9DA-85B06B5DF611}"/>
              </a:ext>
            </a:extLst>
          </p:cNvPr>
          <p:cNvSpPr/>
          <p:nvPr userDrawn="1"/>
        </p:nvSpPr>
        <p:spPr>
          <a:xfrm>
            <a:off x="0" y="6511448"/>
            <a:ext cx="10263189" cy="2735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FA583AD1-0683-4B68-832E-79E5AC88DF1C}"/>
              </a:ext>
            </a:extLst>
          </p:cNvPr>
          <p:cNvSpPr/>
          <p:nvPr userDrawn="1"/>
        </p:nvSpPr>
        <p:spPr>
          <a:xfrm>
            <a:off x="11620500" y="525817"/>
            <a:ext cx="571500" cy="492443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000" noProof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Rectangle 14">
            <a:extLst>
              <a:ext uri="{FF2B5EF4-FFF2-40B4-BE49-F238E27FC236}">
                <a16:creationId xmlns="" xmlns:a16="http://schemas.microsoft.com/office/drawing/2014/main" id="{9EB2F141-1AB9-4751-90A0-65BD481D8563}"/>
              </a:ext>
            </a:extLst>
          </p:cNvPr>
          <p:cNvSpPr/>
          <p:nvPr userDrawn="1"/>
        </p:nvSpPr>
        <p:spPr>
          <a:xfrm>
            <a:off x="11824884" y="6511448"/>
            <a:ext cx="367116" cy="2735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="" xmlns:a16="http://schemas.microsoft.com/office/drawing/2014/main" id="{ED94255E-A54B-4118-B827-E0382D3A0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6225" y="589475"/>
            <a:ext cx="428625" cy="365125"/>
          </a:xfrm>
        </p:spPr>
        <p:txBody>
          <a:bodyPr rtlCol="0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pPr rtl="0"/>
            <a:fld id="{0FD50806-BABF-4915-9689-3B9956D1C75C}" type="slidenum">
              <a:rPr lang="fr-FR" noProof="0" smtClean="0"/>
              <a:pPr rtl="0"/>
              <a:t>‹N°›</a:t>
            </a:fld>
            <a:endParaRPr lang="fr-FR" noProof="0"/>
          </a:p>
        </p:txBody>
      </p:sp>
      <p:grpSp>
        <p:nvGrpSpPr>
          <p:cNvPr id="16" name="Groupe 15">
            <a:extLst>
              <a:ext uri="{FF2B5EF4-FFF2-40B4-BE49-F238E27FC236}">
                <a16:creationId xmlns="" xmlns:a16="http://schemas.microsoft.com/office/drawing/2014/main" id="{133619BB-9A09-40D9-A9F1-A026ABABCFBF}"/>
              </a:ext>
            </a:extLst>
          </p:cNvPr>
          <p:cNvGrpSpPr/>
          <p:nvPr userDrawn="1"/>
        </p:nvGrpSpPr>
        <p:grpSpPr>
          <a:xfrm>
            <a:off x="334126" y="6577411"/>
            <a:ext cx="1084573" cy="141598"/>
            <a:chOff x="334126" y="6490192"/>
            <a:chExt cx="1084573" cy="141598"/>
          </a:xfrm>
        </p:grpSpPr>
        <p:sp>
          <p:nvSpPr>
            <p:cNvPr id="17" name="Rectangle : Coins arrondis 16">
              <a:extLst>
                <a:ext uri="{FF2B5EF4-FFF2-40B4-BE49-F238E27FC236}">
                  <a16:creationId xmlns="" xmlns:a16="http://schemas.microsoft.com/office/drawing/2014/main" id="{606B9428-3B49-42EA-ACD3-FF049EF21512}"/>
                </a:ext>
              </a:extLst>
            </p:cNvPr>
            <p:cNvSpPr/>
            <p:nvPr/>
          </p:nvSpPr>
          <p:spPr>
            <a:xfrm rot="18900000" flipH="1">
              <a:off x="334126" y="6490192"/>
              <a:ext cx="141598" cy="141598"/>
            </a:xfrm>
            <a:prstGeom prst="roundRect">
              <a:avLst>
                <a:gd name="adj" fmla="val 11080"/>
              </a:avLst>
            </a:prstGeom>
            <a:solidFill>
              <a:srgbClr val="CE29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/>
            </a:p>
          </p:txBody>
        </p:sp>
        <p:sp>
          <p:nvSpPr>
            <p:cNvPr id="18" name="Rectangle : Coins arrondis 17">
              <a:extLst>
                <a:ext uri="{FF2B5EF4-FFF2-40B4-BE49-F238E27FC236}">
                  <a16:creationId xmlns="" xmlns:a16="http://schemas.microsoft.com/office/drawing/2014/main" id="{A069E56F-ACCE-4A35-B24D-58EA37E4CEA1}"/>
                </a:ext>
              </a:extLst>
            </p:cNvPr>
            <p:cNvSpPr/>
            <p:nvPr/>
          </p:nvSpPr>
          <p:spPr>
            <a:xfrm rot="18900000" flipH="1">
              <a:off x="648451" y="6490192"/>
              <a:ext cx="141598" cy="141598"/>
            </a:xfrm>
            <a:prstGeom prst="roundRect">
              <a:avLst>
                <a:gd name="adj" fmla="val 1108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/>
            </a:p>
          </p:txBody>
        </p:sp>
        <p:sp>
          <p:nvSpPr>
            <p:cNvPr id="19" name="Rectangle : Coins arrondis 18">
              <a:extLst>
                <a:ext uri="{FF2B5EF4-FFF2-40B4-BE49-F238E27FC236}">
                  <a16:creationId xmlns="" xmlns:a16="http://schemas.microsoft.com/office/drawing/2014/main" id="{5465AED1-A4C5-416C-90F3-39CC10CEEAF1}"/>
                </a:ext>
              </a:extLst>
            </p:cNvPr>
            <p:cNvSpPr/>
            <p:nvPr/>
          </p:nvSpPr>
          <p:spPr>
            <a:xfrm rot="18900000" flipH="1">
              <a:off x="962776" y="6490192"/>
              <a:ext cx="141598" cy="141598"/>
            </a:xfrm>
            <a:prstGeom prst="roundRect">
              <a:avLst>
                <a:gd name="adj" fmla="val 11080"/>
              </a:avLst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/>
            </a:p>
          </p:txBody>
        </p:sp>
        <p:sp>
          <p:nvSpPr>
            <p:cNvPr id="20" name="Rectangle : Coins arrondis 19">
              <a:extLst>
                <a:ext uri="{FF2B5EF4-FFF2-40B4-BE49-F238E27FC236}">
                  <a16:creationId xmlns="" xmlns:a16="http://schemas.microsoft.com/office/drawing/2014/main" id="{411431DD-99C5-48BB-92EB-730E9F76D556}"/>
                </a:ext>
              </a:extLst>
            </p:cNvPr>
            <p:cNvSpPr/>
            <p:nvPr/>
          </p:nvSpPr>
          <p:spPr>
            <a:xfrm rot="18900000" flipH="1">
              <a:off x="1277101" y="6490192"/>
              <a:ext cx="141598" cy="141598"/>
            </a:xfrm>
            <a:prstGeom prst="roundRect">
              <a:avLst>
                <a:gd name="adj" fmla="val 11080"/>
              </a:avLst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/>
            </a:p>
          </p:txBody>
        </p:sp>
      </p:grpSp>
    </p:spTree>
    <p:extLst>
      <p:ext uri="{BB962C8B-B14F-4D97-AF65-F5344CB8AC3E}">
        <p14:creationId xmlns:p14="http://schemas.microsoft.com/office/powerpoint/2010/main" xmlns="" val="1463828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3">
            <a:extLst>
              <a:ext uri="{FF2B5EF4-FFF2-40B4-BE49-F238E27FC236}">
                <a16:creationId xmlns="" xmlns:a16="http://schemas.microsoft.com/office/drawing/2014/main" id="{F7129C65-954E-43EB-9F6A-C97D1F580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263187" y="6509710"/>
            <a:ext cx="1561696" cy="276999"/>
          </a:xfrm>
        </p:spPr>
        <p:txBody>
          <a:bodyPr rtlCol="0">
            <a:spAutoFit/>
          </a:bodyPr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fr-FR" noProof="0"/>
              <a:t>Votre logo ici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98C9F7F1-EEC7-46BD-A1BF-A84E2080AB06}"/>
              </a:ext>
            </a:extLst>
          </p:cNvPr>
          <p:cNvSpPr/>
          <p:nvPr userDrawn="1"/>
        </p:nvSpPr>
        <p:spPr>
          <a:xfrm>
            <a:off x="0" y="6511448"/>
            <a:ext cx="10263189" cy="2735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3D697E84-B24C-45E1-B5E2-2055DC460E2B}"/>
              </a:ext>
            </a:extLst>
          </p:cNvPr>
          <p:cNvSpPr/>
          <p:nvPr userDrawn="1"/>
        </p:nvSpPr>
        <p:spPr>
          <a:xfrm>
            <a:off x="11620500" y="525817"/>
            <a:ext cx="571500" cy="492443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000" noProof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Rectangle 12">
            <a:extLst>
              <a:ext uri="{FF2B5EF4-FFF2-40B4-BE49-F238E27FC236}">
                <a16:creationId xmlns="" xmlns:a16="http://schemas.microsoft.com/office/drawing/2014/main" id="{CA86CD30-C1F7-4F1C-A2BE-296375984BEE}"/>
              </a:ext>
            </a:extLst>
          </p:cNvPr>
          <p:cNvSpPr/>
          <p:nvPr userDrawn="1"/>
        </p:nvSpPr>
        <p:spPr>
          <a:xfrm>
            <a:off x="11824884" y="6511448"/>
            <a:ext cx="367116" cy="2735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4" name="Espace réservé du numéro de diapositive 4">
            <a:extLst>
              <a:ext uri="{FF2B5EF4-FFF2-40B4-BE49-F238E27FC236}">
                <a16:creationId xmlns="" xmlns:a16="http://schemas.microsoft.com/office/drawing/2014/main" id="{CBA262D7-A96F-4408-8F02-4886014BC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6225" y="589475"/>
            <a:ext cx="419100" cy="365125"/>
          </a:xfrm>
        </p:spPr>
        <p:txBody>
          <a:bodyPr rtlCol="0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pPr rtl="0"/>
            <a:fld id="{0FD50806-BABF-4915-9689-3B9956D1C75C}" type="slidenum">
              <a:rPr lang="fr-FR" noProof="0" smtClean="0"/>
              <a:pPr rtl="0"/>
              <a:t>‹N°›</a:t>
            </a:fld>
            <a:endParaRPr lang="fr-FR" noProof="0"/>
          </a:p>
        </p:txBody>
      </p:sp>
      <p:grpSp>
        <p:nvGrpSpPr>
          <p:cNvPr id="15" name="Groupe 14">
            <a:extLst>
              <a:ext uri="{FF2B5EF4-FFF2-40B4-BE49-F238E27FC236}">
                <a16:creationId xmlns="" xmlns:a16="http://schemas.microsoft.com/office/drawing/2014/main" id="{75309FA6-F672-455E-955D-B63C2E15B767}"/>
              </a:ext>
            </a:extLst>
          </p:cNvPr>
          <p:cNvGrpSpPr/>
          <p:nvPr userDrawn="1"/>
        </p:nvGrpSpPr>
        <p:grpSpPr>
          <a:xfrm>
            <a:off x="334126" y="6577411"/>
            <a:ext cx="1084573" cy="141598"/>
            <a:chOff x="334126" y="6490192"/>
            <a:chExt cx="1084573" cy="141598"/>
          </a:xfrm>
        </p:grpSpPr>
        <p:sp>
          <p:nvSpPr>
            <p:cNvPr id="16" name="Rectangle : Coins arrondis 15">
              <a:extLst>
                <a:ext uri="{FF2B5EF4-FFF2-40B4-BE49-F238E27FC236}">
                  <a16:creationId xmlns="" xmlns:a16="http://schemas.microsoft.com/office/drawing/2014/main" id="{14FEBCF0-94B1-404B-8C9F-2DCA574C8B2D}"/>
                </a:ext>
              </a:extLst>
            </p:cNvPr>
            <p:cNvSpPr/>
            <p:nvPr/>
          </p:nvSpPr>
          <p:spPr>
            <a:xfrm rot="18900000" flipH="1">
              <a:off x="334126" y="6490192"/>
              <a:ext cx="141598" cy="141598"/>
            </a:xfrm>
            <a:prstGeom prst="roundRect">
              <a:avLst>
                <a:gd name="adj" fmla="val 11080"/>
              </a:avLst>
            </a:prstGeom>
            <a:solidFill>
              <a:srgbClr val="CE29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/>
            </a:p>
          </p:txBody>
        </p:sp>
        <p:sp>
          <p:nvSpPr>
            <p:cNvPr id="17" name="Rectangle : Coins arrondis 16">
              <a:extLst>
                <a:ext uri="{FF2B5EF4-FFF2-40B4-BE49-F238E27FC236}">
                  <a16:creationId xmlns="" xmlns:a16="http://schemas.microsoft.com/office/drawing/2014/main" id="{A76D0EC6-9588-45EE-90D4-6E4C69D39683}"/>
                </a:ext>
              </a:extLst>
            </p:cNvPr>
            <p:cNvSpPr/>
            <p:nvPr/>
          </p:nvSpPr>
          <p:spPr>
            <a:xfrm rot="18900000" flipH="1">
              <a:off x="648451" y="6490192"/>
              <a:ext cx="141598" cy="141598"/>
            </a:xfrm>
            <a:prstGeom prst="roundRect">
              <a:avLst>
                <a:gd name="adj" fmla="val 1108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/>
            </a:p>
          </p:txBody>
        </p:sp>
        <p:sp>
          <p:nvSpPr>
            <p:cNvPr id="18" name="Rectangle : Coins arrondis 17">
              <a:extLst>
                <a:ext uri="{FF2B5EF4-FFF2-40B4-BE49-F238E27FC236}">
                  <a16:creationId xmlns="" xmlns:a16="http://schemas.microsoft.com/office/drawing/2014/main" id="{987DA7BA-10C8-4993-9A03-3A5333A3916C}"/>
                </a:ext>
              </a:extLst>
            </p:cNvPr>
            <p:cNvSpPr/>
            <p:nvPr/>
          </p:nvSpPr>
          <p:spPr>
            <a:xfrm rot="18900000" flipH="1">
              <a:off x="962776" y="6490192"/>
              <a:ext cx="141598" cy="141598"/>
            </a:xfrm>
            <a:prstGeom prst="roundRect">
              <a:avLst>
                <a:gd name="adj" fmla="val 11080"/>
              </a:avLst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/>
            </a:p>
          </p:txBody>
        </p:sp>
        <p:sp>
          <p:nvSpPr>
            <p:cNvPr id="19" name="Rectangle : Coins arrondis 18">
              <a:extLst>
                <a:ext uri="{FF2B5EF4-FFF2-40B4-BE49-F238E27FC236}">
                  <a16:creationId xmlns="" xmlns:a16="http://schemas.microsoft.com/office/drawing/2014/main" id="{19BB0092-77B4-406B-A737-5C223E99A5A5}"/>
                </a:ext>
              </a:extLst>
            </p:cNvPr>
            <p:cNvSpPr/>
            <p:nvPr/>
          </p:nvSpPr>
          <p:spPr>
            <a:xfrm rot="18900000" flipH="1">
              <a:off x="1277101" y="6490192"/>
              <a:ext cx="141598" cy="141598"/>
            </a:xfrm>
            <a:prstGeom prst="roundRect">
              <a:avLst>
                <a:gd name="adj" fmla="val 11080"/>
              </a:avLst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/>
            </a:p>
          </p:txBody>
        </p:sp>
      </p:grpSp>
    </p:spTree>
    <p:extLst>
      <p:ext uri="{BB962C8B-B14F-4D97-AF65-F5344CB8AC3E}">
        <p14:creationId xmlns:p14="http://schemas.microsoft.com/office/powerpoint/2010/main" xmlns="" val="2913813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469784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61647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2682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6931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8643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9540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 1">
            <a:extLst>
              <a:ext uri="{FF2B5EF4-FFF2-40B4-BE49-F238E27FC236}">
                <a16:creationId xmlns="" xmlns:a16="http://schemas.microsoft.com/office/drawing/2014/main" id="{79759117-0F16-48ED-9718-C5D09846F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="" xmlns:a16="http://schemas.microsoft.com/office/drawing/2014/main" id="{FAB745ED-7A57-4683-810C-5E50039261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="" xmlns:a16="http://schemas.microsoft.com/office/drawing/2014/main" id="{E365B1BF-AD50-4239-805D-33B3AEE528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A95028CE-1BE9-409B-AC17-6C7A63024769}" type="datetime1">
              <a:rPr lang="fr-FR" noProof="0" smtClean="0"/>
              <a:pPr rtl="0"/>
              <a:t>01/10/2021</a:t>
            </a:fld>
            <a:endParaRPr lang="fr-FR" noProof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="" xmlns:a16="http://schemas.microsoft.com/office/drawing/2014/main" id="{CB879871-3CD6-4A1B-A275-2552C7EBCF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fr-FR" noProof="0"/>
              <a:t>Votre logo ici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="" xmlns:a16="http://schemas.microsoft.com/office/drawing/2014/main" id="{33081636-41B2-41A0-9EEE-E0104F8887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0FD50806-BABF-4915-9689-3B9956D1C75C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xmlns="" val="1116634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  <p:sldLayoutId id="2147483656" r:id="rId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2225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mond 3"/>
          <p:cNvSpPr/>
          <p:nvPr/>
        </p:nvSpPr>
        <p:spPr>
          <a:xfrm>
            <a:off x="9331287" y="-2038121"/>
            <a:ext cx="4836405" cy="4076241"/>
          </a:xfrm>
          <a:prstGeom prst="diamond">
            <a:avLst/>
          </a:prstGeom>
          <a:solidFill>
            <a:srgbClr val="ED82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9181" y="522815"/>
            <a:ext cx="11363325" cy="5945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5895074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mond 3"/>
          <p:cNvSpPr/>
          <p:nvPr/>
        </p:nvSpPr>
        <p:spPr>
          <a:xfrm>
            <a:off x="9331287" y="-2038121"/>
            <a:ext cx="4836405" cy="4076241"/>
          </a:xfrm>
          <a:prstGeom prst="diamond">
            <a:avLst/>
          </a:prstGeom>
          <a:solidFill>
            <a:srgbClr val="ED82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711199" y="451554"/>
          <a:ext cx="10374489" cy="5926674"/>
        </p:xfrm>
        <a:graphic>
          <a:graphicData uri="http://schemas.openxmlformats.org/drawingml/2006/table">
            <a:tbl>
              <a:tblPr/>
              <a:tblGrid>
                <a:gridCol w="2521019"/>
                <a:gridCol w="2613703"/>
                <a:gridCol w="1631248"/>
                <a:gridCol w="1631248"/>
                <a:gridCol w="1977271"/>
              </a:tblGrid>
              <a:tr h="212354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0000"/>
                          </a:solidFill>
                          <a:latin typeface="Calibri"/>
                        </a:rPr>
                        <a:t>Suivi des nouvelles recrues</a:t>
                      </a:r>
                    </a:p>
                  </a:txBody>
                  <a:tcPr marL="9291" marR="9291" marT="92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291" marR="9291" marT="92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291" marR="9291" marT="92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291" marR="9291" marT="92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470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Les postes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Opérateur qualifié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Opérateur formé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opérateur en formation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1235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UCD MULTI FIL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MMH16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35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UCI   METALURGIE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SAMP2=TREF2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35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SAMP1=TREF1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148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2354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UCI</a:t>
                      </a:r>
                      <a:b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CABLAGE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6+1=C2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35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DOT4=C3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35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12+18= C1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35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TORONEUSE=T1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148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235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ARMAGE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ARM1=AR1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148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2354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UCD</a:t>
                      </a:r>
                      <a:b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EXTRUDEUSE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B1=EXT1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35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B2=EXT2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35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B4=EXT4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35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B5=EXT5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35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UCI EXTRUDEUSE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B7=EXT7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35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B8=EXT8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148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235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ASSEMBLAGE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5+1=A1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35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4+1=A2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148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235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MISE EN COURONNE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MC1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35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MC10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148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235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PVC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CPVC</a:t>
                      </a:r>
                    </a:p>
                  </a:txBody>
                  <a:tcPr marL="9291" marR="9291" marT="92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291" marR="9291" marT="92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895074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Custom 14">
      <a:dk1>
        <a:srgbClr val="000000"/>
      </a:dk1>
      <a:lt1>
        <a:srgbClr val="FFFFFF"/>
      </a:lt1>
      <a:dk2>
        <a:srgbClr val="000073"/>
      </a:dk2>
      <a:lt2>
        <a:srgbClr val="FFE6E6"/>
      </a:lt2>
      <a:accent1>
        <a:srgbClr val="FFFFFF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0563C1"/>
      </a:hlink>
      <a:folHlink>
        <a:srgbClr val="954F72"/>
      </a:folHlink>
    </a:clrScheme>
    <a:fontScheme name="Modern 01">
      <a:majorFont>
        <a:latin typeface="Century Gothic"/>
        <a:ea typeface=""/>
        <a:cs typeface=""/>
      </a:majorFont>
      <a:minorFont>
        <a:latin typeface="Segoe U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_37542798_TF66676778" id="{5F7E68CC-9BB8-45F9-98FF-F72DC7474DBB}" vid="{5B8AFD24-AD3C-468B-AB5E-786E7F3A5F6D}"/>
    </a:ext>
  </a:extLst>
</a:theme>
</file>

<file path=ppt/theme/theme2.xml><?xml version="1.0" encoding="utf-8"?>
<a:theme xmlns:a="http://schemas.openxmlformats.org/drawingml/2006/main" name="Office Theme">
  <a:themeElements>
    <a:clrScheme name="Bright Light">
      <a:dk1>
        <a:sysClr val="windowText" lastClr="000000"/>
      </a:dk1>
      <a:lt1>
        <a:sysClr val="window" lastClr="FFFFFF"/>
      </a:lt1>
      <a:dk2>
        <a:srgbClr val="27303D"/>
      </a:dk2>
      <a:lt2>
        <a:srgbClr val="E7E6E6"/>
      </a:lt2>
      <a:accent1>
        <a:srgbClr val="6DCF00"/>
      </a:accent1>
      <a:accent2>
        <a:srgbClr val="159192"/>
      </a:accent2>
      <a:accent3>
        <a:srgbClr val="09AEF2"/>
      </a:accent3>
      <a:accent4>
        <a:srgbClr val="FCC000"/>
      </a:accent4>
      <a:accent5>
        <a:srgbClr val="FE1101"/>
      </a:accent5>
      <a:accent6>
        <a:srgbClr val="5C9329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3EC375F-F377-4CDC-ADF0-CC8811D177D6}">
  <ds:schemaRefs>
    <ds:schemaRef ds:uri="http://schemas.microsoft.com/office/infopath/2007/PartnerControls"/>
    <ds:schemaRef ds:uri="http://purl.org/dc/elements/1.1/"/>
    <ds:schemaRef ds:uri="71af3243-3dd4-4a8d-8c0d-dd76da1f02a5"/>
    <ds:schemaRef ds:uri="http://purl.org/dc/terms/"/>
    <ds:schemaRef ds:uri="http://schemas.microsoft.com/office/2006/metadata/properties"/>
    <ds:schemaRef ds:uri="16c05727-aa75-4e4a-9b5f-8a80a1165891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61A1251-DA89-493A-8204-679220DD13D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1B0ABC2-BF39-4F70-A7AD-9DFBD1D272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Tableau de bord de 24Slides</Template>
  <TotalTime>0</TotalTime>
  <Words>89</Words>
  <Application>Microsoft Office PowerPoint</Application>
  <PresentationFormat>Personnalisé</PresentationFormat>
  <Paragraphs>96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2</vt:i4>
      </vt:variant>
    </vt:vector>
  </HeadingPairs>
  <TitlesOfParts>
    <vt:vector size="4" baseType="lpstr">
      <vt:lpstr>Thème Office</vt:lpstr>
      <vt:lpstr>Office Theme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2020-12-14T11:49:54Z</dcterms:created>
  <dcterms:modified xsi:type="dcterms:W3CDTF">2021-10-01T09:22:28Z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